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3.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881" r:id="rId5"/>
    <p:sldMasterId id="2147484056" r:id="rId6"/>
    <p:sldMasterId id="2147484081" r:id="rId7"/>
  </p:sldMasterIdLst>
  <p:notesMasterIdLst>
    <p:notesMasterId r:id="rId34"/>
  </p:notesMasterIdLst>
  <p:handoutMasterIdLst>
    <p:handoutMasterId r:id="rId35"/>
  </p:handoutMasterIdLst>
  <p:sldIdLst>
    <p:sldId id="1552" r:id="rId8"/>
    <p:sldId id="1553" r:id="rId9"/>
    <p:sldId id="1554" r:id="rId10"/>
    <p:sldId id="295" r:id="rId11"/>
    <p:sldId id="279" r:id="rId12"/>
    <p:sldId id="257" r:id="rId13"/>
    <p:sldId id="259" r:id="rId14"/>
    <p:sldId id="1536" r:id="rId15"/>
    <p:sldId id="1555" r:id="rId16"/>
    <p:sldId id="1556" r:id="rId17"/>
    <p:sldId id="1557" r:id="rId18"/>
    <p:sldId id="1558" r:id="rId19"/>
    <p:sldId id="1559" r:id="rId20"/>
    <p:sldId id="1560" r:id="rId21"/>
    <p:sldId id="1561" r:id="rId22"/>
    <p:sldId id="1562" r:id="rId23"/>
    <p:sldId id="1563" r:id="rId24"/>
    <p:sldId id="1564" r:id="rId25"/>
    <p:sldId id="1565" r:id="rId26"/>
    <p:sldId id="1566" r:id="rId27"/>
    <p:sldId id="1567" r:id="rId28"/>
    <p:sldId id="1568" r:id="rId29"/>
    <p:sldId id="1412" r:id="rId30"/>
    <p:sldId id="1413" r:id="rId31"/>
    <p:sldId id="1415" r:id="rId32"/>
    <p:sldId id="141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96" autoAdjust="0"/>
  </p:normalViewPr>
  <p:slideViewPr>
    <p:cSldViewPr snapToGrid="0">
      <p:cViewPr varScale="1">
        <p:scale>
          <a:sx n="58" d="100"/>
          <a:sy n="58" d="100"/>
        </p:scale>
        <p:origin x="174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566A2-3419-47B1-B847-659B7B2CE9C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FDD28B2-63DE-4E97-8740-CAFAD12325F2}">
      <dgm:prSet/>
      <dgm:spPr/>
      <dgm:t>
        <a:bodyPr/>
        <a:lstStyle/>
        <a:p>
          <a:r>
            <a:rPr lang="en-US"/>
            <a:t>Fire</a:t>
          </a:r>
        </a:p>
      </dgm:t>
    </dgm:pt>
    <dgm:pt modelId="{96FE7EAD-9682-410E-BADE-20A652CEB516}" type="parTrans" cxnId="{DEE3F09B-7161-491F-96FB-E9CA863408EF}">
      <dgm:prSet/>
      <dgm:spPr/>
      <dgm:t>
        <a:bodyPr/>
        <a:lstStyle/>
        <a:p>
          <a:endParaRPr lang="en-US"/>
        </a:p>
      </dgm:t>
    </dgm:pt>
    <dgm:pt modelId="{F87D96D3-A956-4A90-9551-8FD4734C12B0}" type="sibTrans" cxnId="{DEE3F09B-7161-491F-96FB-E9CA863408EF}">
      <dgm:prSet/>
      <dgm:spPr/>
      <dgm:t>
        <a:bodyPr/>
        <a:lstStyle/>
        <a:p>
          <a:endParaRPr lang="en-US"/>
        </a:p>
      </dgm:t>
    </dgm:pt>
    <dgm:pt modelId="{BD589215-382D-41D0-95B1-E121EA52B2AE}">
      <dgm:prSet/>
      <dgm:spPr/>
      <dgm:t>
        <a:bodyPr/>
        <a:lstStyle/>
        <a:p>
          <a:r>
            <a:rPr lang="en-US"/>
            <a:t>Injury</a:t>
          </a:r>
        </a:p>
      </dgm:t>
    </dgm:pt>
    <dgm:pt modelId="{C2D0B997-BDD6-4EA8-9AD8-203E6FC8F216}" type="parTrans" cxnId="{9C5232CB-2864-4634-9295-AA2EDA5F07AF}">
      <dgm:prSet/>
      <dgm:spPr/>
      <dgm:t>
        <a:bodyPr/>
        <a:lstStyle/>
        <a:p>
          <a:endParaRPr lang="en-US"/>
        </a:p>
      </dgm:t>
    </dgm:pt>
    <dgm:pt modelId="{2AF8D066-F740-44E2-B92D-9AC7E67BA0D7}" type="sibTrans" cxnId="{9C5232CB-2864-4634-9295-AA2EDA5F07AF}">
      <dgm:prSet/>
      <dgm:spPr/>
      <dgm:t>
        <a:bodyPr/>
        <a:lstStyle/>
        <a:p>
          <a:endParaRPr lang="en-US"/>
        </a:p>
      </dgm:t>
    </dgm:pt>
    <dgm:pt modelId="{771868A8-685F-4690-97E3-1ADE2D341B7A}">
      <dgm:prSet/>
      <dgm:spPr/>
      <dgm:t>
        <a:bodyPr/>
        <a:lstStyle/>
        <a:p>
          <a:r>
            <a:rPr lang="en-US"/>
            <a:t>Active Shooter</a:t>
          </a:r>
        </a:p>
      </dgm:t>
    </dgm:pt>
    <dgm:pt modelId="{24533DA4-FAA8-461E-93C6-1BF808ADEF1A}" type="parTrans" cxnId="{F7DBEC0F-6907-4529-B9DD-7566B42C66E2}">
      <dgm:prSet/>
      <dgm:spPr/>
      <dgm:t>
        <a:bodyPr/>
        <a:lstStyle/>
        <a:p>
          <a:endParaRPr lang="en-US"/>
        </a:p>
      </dgm:t>
    </dgm:pt>
    <dgm:pt modelId="{DCB30B0C-AC0C-4425-B34F-7109F599BC36}" type="sibTrans" cxnId="{F7DBEC0F-6907-4529-B9DD-7566B42C66E2}">
      <dgm:prSet/>
      <dgm:spPr/>
      <dgm:t>
        <a:bodyPr/>
        <a:lstStyle/>
        <a:p>
          <a:endParaRPr lang="en-US"/>
        </a:p>
      </dgm:t>
    </dgm:pt>
    <dgm:pt modelId="{B2944D40-7D0B-4591-BF94-C567C51A50EA}">
      <dgm:prSet/>
      <dgm:spPr/>
      <dgm:t>
        <a:bodyPr/>
        <a:lstStyle/>
        <a:p>
          <a:r>
            <a:rPr lang="en-US"/>
            <a:t>Chemical Spill or Release</a:t>
          </a:r>
        </a:p>
      </dgm:t>
    </dgm:pt>
    <dgm:pt modelId="{9CF0DBD5-2316-4B4D-889E-97F18F99441C}" type="parTrans" cxnId="{E03AF2F1-F845-43B7-8E99-D7871599FC01}">
      <dgm:prSet/>
      <dgm:spPr/>
      <dgm:t>
        <a:bodyPr/>
        <a:lstStyle/>
        <a:p>
          <a:endParaRPr lang="en-US"/>
        </a:p>
      </dgm:t>
    </dgm:pt>
    <dgm:pt modelId="{84981FB2-0D48-4CD3-A32F-CD1A7D855E49}" type="sibTrans" cxnId="{E03AF2F1-F845-43B7-8E99-D7871599FC01}">
      <dgm:prSet/>
      <dgm:spPr/>
      <dgm:t>
        <a:bodyPr/>
        <a:lstStyle/>
        <a:p>
          <a:endParaRPr lang="en-US"/>
        </a:p>
      </dgm:t>
    </dgm:pt>
    <dgm:pt modelId="{931F01F0-C651-4D85-B4DF-5F3B18453872}">
      <dgm:prSet/>
      <dgm:spPr/>
      <dgm:t>
        <a:bodyPr/>
        <a:lstStyle/>
        <a:p>
          <a:r>
            <a:rPr lang="en-US"/>
            <a:t>Weather</a:t>
          </a:r>
        </a:p>
      </dgm:t>
    </dgm:pt>
    <dgm:pt modelId="{5FBC1323-66A8-458F-B29E-56F7AD88E44C}" type="parTrans" cxnId="{4B8AD48E-5343-426B-AF50-7485DDCEF86C}">
      <dgm:prSet/>
      <dgm:spPr/>
      <dgm:t>
        <a:bodyPr/>
        <a:lstStyle/>
        <a:p>
          <a:endParaRPr lang="en-US"/>
        </a:p>
      </dgm:t>
    </dgm:pt>
    <dgm:pt modelId="{406F2CEE-6EA1-488C-9DD8-C781B9B6124B}" type="sibTrans" cxnId="{4B8AD48E-5343-426B-AF50-7485DDCEF86C}">
      <dgm:prSet/>
      <dgm:spPr/>
      <dgm:t>
        <a:bodyPr/>
        <a:lstStyle/>
        <a:p>
          <a:endParaRPr lang="en-US"/>
        </a:p>
      </dgm:t>
    </dgm:pt>
    <dgm:pt modelId="{40CFC50D-5C4B-4210-A810-A84F35E1019F}" type="pres">
      <dgm:prSet presAssocID="{E59566A2-3419-47B1-B847-659B7B2CE9C5}" presName="diagram" presStyleCnt="0">
        <dgm:presLayoutVars>
          <dgm:dir/>
          <dgm:resizeHandles val="exact"/>
        </dgm:presLayoutVars>
      </dgm:prSet>
      <dgm:spPr/>
    </dgm:pt>
    <dgm:pt modelId="{C1B0035C-4053-4237-85E8-8AAC475EC803}" type="pres">
      <dgm:prSet presAssocID="{7FDD28B2-63DE-4E97-8740-CAFAD12325F2}" presName="node" presStyleLbl="node1" presStyleIdx="0" presStyleCnt="5">
        <dgm:presLayoutVars>
          <dgm:bulletEnabled val="1"/>
        </dgm:presLayoutVars>
      </dgm:prSet>
      <dgm:spPr/>
    </dgm:pt>
    <dgm:pt modelId="{67E72741-B263-49F1-9FEE-A8F21B4475AE}" type="pres">
      <dgm:prSet presAssocID="{F87D96D3-A956-4A90-9551-8FD4734C12B0}" presName="sibTrans" presStyleCnt="0"/>
      <dgm:spPr/>
    </dgm:pt>
    <dgm:pt modelId="{94CC62F8-7292-443B-8721-A1BF834932B6}" type="pres">
      <dgm:prSet presAssocID="{BD589215-382D-41D0-95B1-E121EA52B2AE}" presName="node" presStyleLbl="node1" presStyleIdx="1" presStyleCnt="5">
        <dgm:presLayoutVars>
          <dgm:bulletEnabled val="1"/>
        </dgm:presLayoutVars>
      </dgm:prSet>
      <dgm:spPr/>
    </dgm:pt>
    <dgm:pt modelId="{ADFD3350-ECD0-47EA-B12D-D8A5E5D77037}" type="pres">
      <dgm:prSet presAssocID="{2AF8D066-F740-44E2-B92D-9AC7E67BA0D7}" presName="sibTrans" presStyleCnt="0"/>
      <dgm:spPr/>
    </dgm:pt>
    <dgm:pt modelId="{C3743D81-FBC6-4C68-97CA-73E6839CB5DE}" type="pres">
      <dgm:prSet presAssocID="{771868A8-685F-4690-97E3-1ADE2D341B7A}" presName="node" presStyleLbl="node1" presStyleIdx="2" presStyleCnt="5">
        <dgm:presLayoutVars>
          <dgm:bulletEnabled val="1"/>
        </dgm:presLayoutVars>
      </dgm:prSet>
      <dgm:spPr/>
    </dgm:pt>
    <dgm:pt modelId="{845BC246-4143-4F89-8B07-8AA54328301D}" type="pres">
      <dgm:prSet presAssocID="{DCB30B0C-AC0C-4425-B34F-7109F599BC36}" presName="sibTrans" presStyleCnt="0"/>
      <dgm:spPr/>
    </dgm:pt>
    <dgm:pt modelId="{4C7189C5-90C7-4FD2-A9ED-F0C8E5F9A28B}" type="pres">
      <dgm:prSet presAssocID="{B2944D40-7D0B-4591-BF94-C567C51A50EA}" presName="node" presStyleLbl="node1" presStyleIdx="3" presStyleCnt="5">
        <dgm:presLayoutVars>
          <dgm:bulletEnabled val="1"/>
        </dgm:presLayoutVars>
      </dgm:prSet>
      <dgm:spPr/>
    </dgm:pt>
    <dgm:pt modelId="{82E5BADD-1F90-4E4D-B028-A7CEED3C0E80}" type="pres">
      <dgm:prSet presAssocID="{84981FB2-0D48-4CD3-A32F-CD1A7D855E49}" presName="sibTrans" presStyleCnt="0"/>
      <dgm:spPr/>
    </dgm:pt>
    <dgm:pt modelId="{C0037B13-2B71-48BA-984F-90F7063B7C6E}" type="pres">
      <dgm:prSet presAssocID="{931F01F0-C651-4D85-B4DF-5F3B18453872}" presName="node" presStyleLbl="node1" presStyleIdx="4" presStyleCnt="5">
        <dgm:presLayoutVars>
          <dgm:bulletEnabled val="1"/>
        </dgm:presLayoutVars>
      </dgm:prSet>
      <dgm:spPr/>
    </dgm:pt>
  </dgm:ptLst>
  <dgm:cxnLst>
    <dgm:cxn modelId="{F7DBEC0F-6907-4529-B9DD-7566B42C66E2}" srcId="{E59566A2-3419-47B1-B847-659B7B2CE9C5}" destId="{771868A8-685F-4690-97E3-1ADE2D341B7A}" srcOrd="2" destOrd="0" parTransId="{24533DA4-FAA8-461E-93C6-1BF808ADEF1A}" sibTransId="{DCB30B0C-AC0C-4425-B34F-7109F599BC36}"/>
    <dgm:cxn modelId="{EB304F60-ED36-4294-932B-6EA70ED8C70F}" type="presOf" srcId="{7FDD28B2-63DE-4E97-8740-CAFAD12325F2}" destId="{C1B0035C-4053-4237-85E8-8AAC475EC803}" srcOrd="0" destOrd="0" presId="urn:microsoft.com/office/officeart/2005/8/layout/default"/>
    <dgm:cxn modelId="{AD640B78-E50E-4E6A-A163-F956E98A8E1D}" type="presOf" srcId="{E59566A2-3419-47B1-B847-659B7B2CE9C5}" destId="{40CFC50D-5C4B-4210-A810-A84F35E1019F}" srcOrd="0" destOrd="0" presId="urn:microsoft.com/office/officeart/2005/8/layout/default"/>
    <dgm:cxn modelId="{4B8AD48E-5343-426B-AF50-7485DDCEF86C}" srcId="{E59566A2-3419-47B1-B847-659B7B2CE9C5}" destId="{931F01F0-C651-4D85-B4DF-5F3B18453872}" srcOrd="4" destOrd="0" parTransId="{5FBC1323-66A8-458F-B29E-56F7AD88E44C}" sibTransId="{406F2CEE-6EA1-488C-9DD8-C781B9B6124B}"/>
    <dgm:cxn modelId="{D36BAC8F-0079-418A-ABFC-78280B3A4393}" type="presOf" srcId="{931F01F0-C651-4D85-B4DF-5F3B18453872}" destId="{C0037B13-2B71-48BA-984F-90F7063B7C6E}" srcOrd="0" destOrd="0" presId="urn:microsoft.com/office/officeart/2005/8/layout/default"/>
    <dgm:cxn modelId="{DEE3F09B-7161-491F-96FB-E9CA863408EF}" srcId="{E59566A2-3419-47B1-B847-659B7B2CE9C5}" destId="{7FDD28B2-63DE-4E97-8740-CAFAD12325F2}" srcOrd="0" destOrd="0" parTransId="{96FE7EAD-9682-410E-BADE-20A652CEB516}" sibTransId="{F87D96D3-A956-4A90-9551-8FD4734C12B0}"/>
    <dgm:cxn modelId="{813B6DAB-D398-4420-B8A3-24469EEDA85A}" type="presOf" srcId="{771868A8-685F-4690-97E3-1ADE2D341B7A}" destId="{C3743D81-FBC6-4C68-97CA-73E6839CB5DE}" srcOrd="0" destOrd="0" presId="urn:microsoft.com/office/officeart/2005/8/layout/default"/>
    <dgm:cxn modelId="{594303C1-E9C7-4018-83CB-070430950002}" type="presOf" srcId="{BD589215-382D-41D0-95B1-E121EA52B2AE}" destId="{94CC62F8-7292-443B-8721-A1BF834932B6}" srcOrd="0" destOrd="0" presId="urn:microsoft.com/office/officeart/2005/8/layout/default"/>
    <dgm:cxn modelId="{9C5232CB-2864-4634-9295-AA2EDA5F07AF}" srcId="{E59566A2-3419-47B1-B847-659B7B2CE9C5}" destId="{BD589215-382D-41D0-95B1-E121EA52B2AE}" srcOrd="1" destOrd="0" parTransId="{C2D0B997-BDD6-4EA8-9AD8-203E6FC8F216}" sibTransId="{2AF8D066-F740-44E2-B92D-9AC7E67BA0D7}"/>
    <dgm:cxn modelId="{1B5CDDCB-139C-4A2E-8601-409C4966BE28}" type="presOf" srcId="{B2944D40-7D0B-4591-BF94-C567C51A50EA}" destId="{4C7189C5-90C7-4FD2-A9ED-F0C8E5F9A28B}" srcOrd="0" destOrd="0" presId="urn:microsoft.com/office/officeart/2005/8/layout/default"/>
    <dgm:cxn modelId="{E03AF2F1-F845-43B7-8E99-D7871599FC01}" srcId="{E59566A2-3419-47B1-B847-659B7B2CE9C5}" destId="{B2944D40-7D0B-4591-BF94-C567C51A50EA}" srcOrd="3" destOrd="0" parTransId="{9CF0DBD5-2316-4B4D-889E-97F18F99441C}" sibTransId="{84981FB2-0D48-4CD3-A32F-CD1A7D855E49}"/>
    <dgm:cxn modelId="{DF92B4E5-0817-413E-AC98-AC64C4AEF716}" type="presParOf" srcId="{40CFC50D-5C4B-4210-A810-A84F35E1019F}" destId="{C1B0035C-4053-4237-85E8-8AAC475EC803}" srcOrd="0" destOrd="0" presId="urn:microsoft.com/office/officeart/2005/8/layout/default"/>
    <dgm:cxn modelId="{3EC29326-DE11-4B51-AAF9-A44ABED7EF32}" type="presParOf" srcId="{40CFC50D-5C4B-4210-A810-A84F35E1019F}" destId="{67E72741-B263-49F1-9FEE-A8F21B4475AE}" srcOrd="1" destOrd="0" presId="urn:microsoft.com/office/officeart/2005/8/layout/default"/>
    <dgm:cxn modelId="{4587D341-256C-4121-A983-7CDAE044A47F}" type="presParOf" srcId="{40CFC50D-5C4B-4210-A810-A84F35E1019F}" destId="{94CC62F8-7292-443B-8721-A1BF834932B6}" srcOrd="2" destOrd="0" presId="urn:microsoft.com/office/officeart/2005/8/layout/default"/>
    <dgm:cxn modelId="{7A0FA81D-00B9-4A78-998C-E6E901D39A15}" type="presParOf" srcId="{40CFC50D-5C4B-4210-A810-A84F35E1019F}" destId="{ADFD3350-ECD0-47EA-B12D-D8A5E5D77037}" srcOrd="3" destOrd="0" presId="urn:microsoft.com/office/officeart/2005/8/layout/default"/>
    <dgm:cxn modelId="{06573B7E-7E34-4D91-987A-5CC0890E4B25}" type="presParOf" srcId="{40CFC50D-5C4B-4210-A810-A84F35E1019F}" destId="{C3743D81-FBC6-4C68-97CA-73E6839CB5DE}" srcOrd="4" destOrd="0" presId="urn:microsoft.com/office/officeart/2005/8/layout/default"/>
    <dgm:cxn modelId="{302A9D20-433E-46E3-A427-1E2D88FF98AA}" type="presParOf" srcId="{40CFC50D-5C4B-4210-A810-A84F35E1019F}" destId="{845BC246-4143-4F89-8B07-8AA54328301D}" srcOrd="5" destOrd="0" presId="urn:microsoft.com/office/officeart/2005/8/layout/default"/>
    <dgm:cxn modelId="{05FAA82F-5896-4981-9877-78E144916C9E}" type="presParOf" srcId="{40CFC50D-5C4B-4210-A810-A84F35E1019F}" destId="{4C7189C5-90C7-4FD2-A9ED-F0C8E5F9A28B}" srcOrd="6" destOrd="0" presId="urn:microsoft.com/office/officeart/2005/8/layout/default"/>
    <dgm:cxn modelId="{F9278D56-1693-4F70-AC21-FB8A66EC3252}" type="presParOf" srcId="{40CFC50D-5C4B-4210-A810-A84F35E1019F}" destId="{82E5BADD-1F90-4E4D-B028-A7CEED3C0E80}" srcOrd="7" destOrd="0" presId="urn:microsoft.com/office/officeart/2005/8/layout/default"/>
    <dgm:cxn modelId="{B7FE7070-7B71-497D-A58C-69403AF3DA02}" type="presParOf" srcId="{40CFC50D-5C4B-4210-A810-A84F35E1019F}" destId="{C0037B13-2B71-48BA-984F-90F7063B7C6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15F817-684B-437C-88E0-956332A411E0}"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97894D7-864A-486B-9604-B7514B1F676D}">
      <dgm:prSet/>
      <dgm:spPr/>
      <dgm:t>
        <a:bodyPr/>
        <a:lstStyle/>
        <a:p>
          <a:r>
            <a:rPr lang="en-US"/>
            <a:t>Walk through the entire facility and look at everything</a:t>
          </a:r>
        </a:p>
      </dgm:t>
    </dgm:pt>
    <dgm:pt modelId="{37277A1A-C9B8-4F55-A55C-E1F760F5EB47}" type="parTrans" cxnId="{80F767E7-54EC-404B-B909-FC1C7C884C4B}">
      <dgm:prSet/>
      <dgm:spPr/>
      <dgm:t>
        <a:bodyPr/>
        <a:lstStyle/>
        <a:p>
          <a:endParaRPr lang="en-US"/>
        </a:p>
      </dgm:t>
    </dgm:pt>
    <dgm:pt modelId="{390A21B0-188F-45C5-98CE-D9F424FB7C66}" type="sibTrans" cxnId="{80F767E7-54EC-404B-B909-FC1C7C884C4B}">
      <dgm:prSet/>
      <dgm:spPr/>
      <dgm:t>
        <a:bodyPr/>
        <a:lstStyle/>
        <a:p>
          <a:endParaRPr lang="en-US"/>
        </a:p>
      </dgm:t>
    </dgm:pt>
    <dgm:pt modelId="{E8828329-F5C3-478B-A2D0-587838C5BFB0}">
      <dgm:prSet/>
      <dgm:spPr/>
      <dgm:t>
        <a:bodyPr/>
        <a:lstStyle/>
        <a:p>
          <a:r>
            <a:rPr lang="en-US"/>
            <a:t>If it could be a confined space complete a written assessment</a:t>
          </a:r>
        </a:p>
      </dgm:t>
    </dgm:pt>
    <dgm:pt modelId="{C36EA3C7-44B0-4BF3-ADF9-D210F5A19695}" type="parTrans" cxnId="{C4C2B009-D696-48DC-A892-C113C6B8DBE3}">
      <dgm:prSet/>
      <dgm:spPr/>
      <dgm:t>
        <a:bodyPr/>
        <a:lstStyle/>
        <a:p>
          <a:endParaRPr lang="en-US"/>
        </a:p>
      </dgm:t>
    </dgm:pt>
    <dgm:pt modelId="{534E0581-11FC-4DB3-AA78-B3D591438A77}" type="sibTrans" cxnId="{C4C2B009-D696-48DC-A892-C113C6B8DBE3}">
      <dgm:prSet/>
      <dgm:spPr/>
      <dgm:t>
        <a:bodyPr/>
        <a:lstStyle/>
        <a:p>
          <a:endParaRPr lang="en-US"/>
        </a:p>
      </dgm:t>
    </dgm:pt>
    <dgm:pt modelId="{B4905083-A567-4873-8A4E-27EC48DAC15B}">
      <dgm:prSet/>
      <dgm:spPr/>
      <dgm:t>
        <a:bodyPr/>
        <a:lstStyle/>
        <a:p>
          <a:r>
            <a:rPr lang="en-US"/>
            <a:t>There are areas for interpretation</a:t>
          </a:r>
        </a:p>
      </dgm:t>
    </dgm:pt>
    <dgm:pt modelId="{F5B82AAD-FC88-418C-9C5A-5DCFA27360ED}" type="parTrans" cxnId="{F2FAC7A2-BBCC-40F2-B490-0BEE035CF3DE}">
      <dgm:prSet/>
      <dgm:spPr/>
      <dgm:t>
        <a:bodyPr/>
        <a:lstStyle/>
        <a:p>
          <a:endParaRPr lang="en-US"/>
        </a:p>
      </dgm:t>
    </dgm:pt>
    <dgm:pt modelId="{8E5B8F9F-4964-4B24-81A8-BCAA000B6321}" type="sibTrans" cxnId="{F2FAC7A2-BBCC-40F2-B490-0BEE035CF3DE}">
      <dgm:prSet/>
      <dgm:spPr/>
      <dgm:t>
        <a:bodyPr/>
        <a:lstStyle/>
        <a:p>
          <a:endParaRPr lang="en-US"/>
        </a:p>
      </dgm:t>
    </dgm:pt>
    <dgm:pt modelId="{6BE94274-D837-49C8-B5B6-8C065CBFC6FA}">
      <dgm:prSet/>
      <dgm:spPr/>
      <dgm:t>
        <a:bodyPr/>
        <a:lstStyle/>
        <a:p>
          <a:r>
            <a:rPr lang="en-US"/>
            <a:t>Large enough to enter</a:t>
          </a:r>
        </a:p>
      </dgm:t>
    </dgm:pt>
    <dgm:pt modelId="{5D283932-395C-45DA-8D08-3DB7E6449BA8}" type="parTrans" cxnId="{84B85358-AF26-4F4A-9235-77B5F9BA4EDC}">
      <dgm:prSet/>
      <dgm:spPr/>
      <dgm:t>
        <a:bodyPr/>
        <a:lstStyle/>
        <a:p>
          <a:endParaRPr lang="en-US"/>
        </a:p>
      </dgm:t>
    </dgm:pt>
    <dgm:pt modelId="{E7F0EA5C-45CF-468F-928A-D764A1336141}" type="sibTrans" cxnId="{84B85358-AF26-4F4A-9235-77B5F9BA4EDC}">
      <dgm:prSet/>
      <dgm:spPr/>
      <dgm:t>
        <a:bodyPr/>
        <a:lstStyle/>
        <a:p>
          <a:endParaRPr lang="en-US"/>
        </a:p>
      </dgm:t>
    </dgm:pt>
    <dgm:pt modelId="{1330D9DA-2EB2-4FEA-A10F-8C8801E776DE}">
      <dgm:prSet/>
      <dgm:spPr/>
      <dgm:t>
        <a:bodyPr/>
        <a:lstStyle/>
        <a:p>
          <a:r>
            <a:rPr lang="en-US" dirty="0"/>
            <a:t>Access</a:t>
          </a:r>
        </a:p>
      </dgm:t>
    </dgm:pt>
    <dgm:pt modelId="{E3BF5BDC-AE91-4549-B418-D8F6BE9FA451}" type="parTrans" cxnId="{69ACC033-5CB3-44B0-AD16-7EBB7E38EB68}">
      <dgm:prSet/>
      <dgm:spPr/>
      <dgm:t>
        <a:bodyPr/>
        <a:lstStyle/>
        <a:p>
          <a:endParaRPr lang="en-US"/>
        </a:p>
      </dgm:t>
    </dgm:pt>
    <dgm:pt modelId="{6B82F0DF-83FB-4860-9316-5B7A64A8AAAD}" type="sibTrans" cxnId="{69ACC033-5CB3-44B0-AD16-7EBB7E38EB68}">
      <dgm:prSet/>
      <dgm:spPr/>
      <dgm:t>
        <a:bodyPr/>
        <a:lstStyle/>
        <a:p>
          <a:endParaRPr lang="en-US"/>
        </a:p>
      </dgm:t>
    </dgm:pt>
    <dgm:pt modelId="{54D89FBC-BE36-4F47-A8A8-B6EDCC9D9AE3}" type="pres">
      <dgm:prSet presAssocID="{7F15F817-684B-437C-88E0-956332A411E0}" presName="Name0" presStyleCnt="0">
        <dgm:presLayoutVars>
          <dgm:dir/>
          <dgm:animLvl val="lvl"/>
          <dgm:resizeHandles val="exact"/>
        </dgm:presLayoutVars>
      </dgm:prSet>
      <dgm:spPr/>
    </dgm:pt>
    <dgm:pt modelId="{A2D9AA62-54FE-4455-9CA6-F7A0DFFED86E}" type="pres">
      <dgm:prSet presAssocID="{B4905083-A567-4873-8A4E-27EC48DAC15B}" presName="boxAndChildren" presStyleCnt="0"/>
      <dgm:spPr/>
    </dgm:pt>
    <dgm:pt modelId="{551A0B88-4A55-423A-AFF1-51AD0243C58D}" type="pres">
      <dgm:prSet presAssocID="{B4905083-A567-4873-8A4E-27EC48DAC15B}" presName="parentTextBox" presStyleLbl="node1" presStyleIdx="0" presStyleCnt="3"/>
      <dgm:spPr/>
    </dgm:pt>
    <dgm:pt modelId="{E31E8FB7-ABF8-48F4-9426-9DD482AD8703}" type="pres">
      <dgm:prSet presAssocID="{B4905083-A567-4873-8A4E-27EC48DAC15B}" presName="entireBox" presStyleLbl="node1" presStyleIdx="0" presStyleCnt="3"/>
      <dgm:spPr/>
    </dgm:pt>
    <dgm:pt modelId="{EF8F9D07-5C01-4342-A0AB-902657E1C5D1}" type="pres">
      <dgm:prSet presAssocID="{B4905083-A567-4873-8A4E-27EC48DAC15B}" presName="descendantBox" presStyleCnt="0"/>
      <dgm:spPr/>
    </dgm:pt>
    <dgm:pt modelId="{CD8B00B6-163B-4D58-9396-E1CCE70CDEE1}" type="pres">
      <dgm:prSet presAssocID="{6BE94274-D837-49C8-B5B6-8C065CBFC6FA}" presName="childTextBox" presStyleLbl="fgAccFollowNode1" presStyleIdx="0" presStyleCnt="2">
        <dgm:presLayoutVars>
          <dgm:bulletEnabled val="1"/>
        </dgm:presLayoutVars>
      </dgm:prSet>
      <dgm:spPr/>
    </dgm:pt>
    <dgm:pt modelId="{72C30A9D-A87C-43D1-AF5B-7A5B84E9D5DD}" type="pres">
      <dgm:prSet presAssocID="{1330D9DA-2EB2-4FEA-A10F-8C8801E776DE}" presName="childTextBox" presStyleLbl="fgAccFollowNode1" presStyleIdx="1" presStyleCnt="2">
        <dgm:presLayoutVars>
          <dgm:bulletEnabled val="1"/>
        </dgm:presLayoutVars>
      </dgm:prSet>
      <dgm:spPr/>
    </dgm:pt>
    <dgm:pt modelId="{2737B8C1-859A-4859-BDE7-F821CB2B1FC6}" type="pres">
      <dgm:prSet presAssocID="{534E0581-11FC-4DB3-AA78-B3D591438A77}" presName="sp" presStyleCnt="0"/>
      <dgm:spPr/>
    </dgm:pt>
    <dgm:pt modelId="{E1FB2048-85C3-4B1B-B4D3-472CF0060289}" type="pres">
      <dgm:prSet presAssocID="{E8828329-F5C3-478B-A2D0-587838C5BFB0}" presName="arrowAndChildren" presStyleCnt="0"/>
      <dgm:spPr/>
    </dgm:pt>
    <dgm:pt modelId="{5360CF93-EC6A-499A-B08C-B7933411051C}" type="pres">
      <dgm:prSet presAssocID="{E8828329-F5C3-478B-A2D0-587838C5BFB0}" presName="parentTextArrow" presStyleLbl="node1" presStyleIdx="1" presStyleCnt="3"/>
      <dgm:spPr/>
    </dgm:pt>
    <dgm:pt modelId="{36B4FFD2-2658-4DB2-95E6-F9F5BDF464E2}" type="pres">
      <dgm:prSet presAssocID="{390A21B0-188F-45C5-98CE-D9F424FB7C66}" presName="sp" presStyleCnt="0"/>
      <dgm:spPr/>
    </dgm:pt>
    <dgm:pt modelId="{41609758-E9D5-4CDC-91BC-9173A2624B36}" type="pres">
      <dgm:prSet presAssocID="{B97894D7-864A-486B-9604-B7514B1F676D}" presName="arrowAndChildren" presStyleCnt="0"/>
      <dgm:spPr/>
    </dgm:pt>
    <dgm:pt modelId="{D6C618EE-D6FD-44FC-9403-95F0138483E0}" type="pres">
      <dgm:prSet presAssocID="{B97894D7-864A-486B-9604-B7514B1F676D}" presName="parentTextArrow" presStyleLbl="node1" presStyleIdx="2" presStyleCnt="3"/>
      <dgm:spPr/>
    </dgm:pt>
  </dgm:ptLst>
  <dgm:cxnLst>
    <dgm:cxn modelId="{C4C2B009-D696-48DC-A892-C113C6B8DBE3}" srcId="{7F15F817-684B-437C-88E0-956332A411E0}" destId="{E8828329-F5C3-478B-A2D0-587838C5BFB0}" srcOrd="1" destOrd="0" parTransId="{C36EA3C7-44B0-4BF3-ADF9-D210F5A19695}" sibTransId="{534E0581-11FC-4DB3-AA78-B3D591438A77}"/>
    <dgm:cxn modelId="{C018502C-2D41-4147-BD02-549F0A9197BE}" type="presOf" srcId="{E8828329-F5C3-478B-A2D0-587838C5BFB0}" destId="{5360CF93-EC6A-499A-B08C-B7933411051C}" srcOrd="0" destOrd="0" presId="urn:microsoft.com/office/officeart/2005/8/layout/process4"/>
    <dgm:cxn modelId="{69ACC033-5CB3-44B0-AD16-7EBB7E38EB68}" srcId="{B4905083-A567-4873-8A4E-27EC48DAC15B}" destId="{1330D9DA-2EB2-4FEA-A10F-8C8801E776DE}" srcOrd="1" destOrd="0" parTransId="{E3BF5BDC-AE91-4549-B418-D8F6BE9FA451}" sibTransId="{6B82F0DF-83FB-4860-9316-5B7A64A8AAAD}"/>
    <dgm:cxn modelId="{BB73F73F-8076-44AE-B214-019DDB00A3F8}" type="presOf" srcId="{1330D9DA-2EB2-4FEA-A10F-8C8801E776DE}" destId="{72C30A9D-A87C-43D1-AF5B-7A5B84E9D5DD}" srcOrd="0" destOrd="0" presId="urn:microsoft.com/office/officeart/2005/8/layout/process4"/>
    <dgm:cxn modelId="{84B85358-AF26-4F4A-9235-77B5F9BA4EDC}" srcId="{B4905083-A567-4873-8A4E-27EC48DAC15B}" destId="{6BE94274-D837-49C8-B5B6-8C065CBFC6FA}" srcOrd="0" destOrd="0" parTransId="{5D283932-395C-45DA-8D08-3DB7E6449BA8}" sibTransId="{E7F0EA5C-45CF-468F-928A-D764A1336141}"/>
    <dgm:cxn modelId="{CDDE168D-D0AB-4C10-93B3-B363BE2F8A42}" type="presOf" srcId="{7F15F817-684B-437C-88E0-956332A411E0}" destId="{54D89FBC-BE36-4F47-A8A8-B6EDCC9D9AE3}" srcOrd="0" destOrd="0" presId="urn:microsoft.com/office/officeart/2005/8/layout/process4"/>
    <dgm:cxn modelId="{F63107A2-424E-488C-8A79-7E47E6F3C868}" type="presOf" srcId="{6BE94274-D837-49C8-B5B6-8C065CBFC6FA}" destId="{CD8B00B6-163B-4D58-9396-E1CCE70CDEE1}" srcOrd="0" destOrd="0" presId="urn:microsoft.com/office/officeart/2005/8/layout/process4"/>
    <dgm:cxn modelId="{F2FAC7A2-BBCC-40F2-B490-0BEE035CF3DE}" srcId="{7F15F817-684B-437C-88E0-956332A411E0}" destId="{B4905083-A567-4873-8A4E-27EC48DAC15B}" srcOrd="2" destOrd="0" parTransId="{F5B82AAD-FC88-418C-9C5A-5DCFA27360ED}" sibTransId="{8E5B8F9F-4964-4B24-81A8-BCAA000B6321}"/>
    <dgm:cxn modelId="{7A64AAAD-8860-46DD-9195-72067E6BCD69}" type="presOf" srcId="{B4905083-A567-4873-8A4E-27EC48DAC15B}" destId="{551A0B88-4A55-423A-AFF1-51AD0243C58D}" srcOrd="0" destOrd="0" presId="urn:microsoft.com/office/officeart/2005/8/layout/process4"/>
    <dgm:cxn modelId="{7E8104B3-02E4-4C8B-9CEE-08F7D1EB3104}" type="presOf" srcId="{B4905083-A567-4873-8A4E-27EC48DAC15B}" destId="{E31E8FB7-ABF8-48F4-9426-9DD482AD8703}" srcOrd="1" destOrd="0" presId="urn:microsoft.com/office/officeart/2005/8/layout/process4"/>
    <dgm:cxn modelId="{80F767E7-54EC-404B-B909-FC1C7C884C4B}" srcId="{7F15F817-684B-437C-88E0-956332A411E0}" destId="{B97894D7-864A-486B-9604-B7514B1F676D}" srcOrd="0" destOrd="0" parTransId="{37277A1A-C9B8-4F55-A55C-E1F760F5EB47}" sibTransId="{390A21B0-188F-45C5-98CE-D9F424FB7C66}"/>
    <dgm:cxn modelId="{C9F634FD-CAB1-4BF2-9E8B-A28692C69389}" type="presOf" srcId="{B97894D7-864A-486B-9604-B7514B1F676D}" destId="{D6C618EE-D6FD-44FC-9403-95F0138483E0}" srcOrd="0" destOrd="0" presId="urn:microsoft.com/office/officeart/2005/8/layout/process4"/>
    <dgm:cxn modelId="{59699BBB-A627-4EA8-B7D7-03EBAB3CC8E1}" type="presParOf" srcId="{54D89FBC-BE36-4F47-A8A8-B6EDCC9D9AE3}" destId="{A2D9AA62-54FE-4455-9CA6-F7A0DFFED86E}" srcOrd="0" destOrd="0" presId="urn:microsoft.com/office/officeart/2005/8/layout/process4"/>
    <dgm:cxn modelId="{E3A7A043-75DD-4C62-8AE7-95DDBE830ACD}" type="presParOf" srcId="{A2D9AA62-54FE-4455-9CA6-F7A0DFFED86E}" destId="{551A0B88-4A55-423A-AFF1-51AD0243C58D}" srcOrd="0" destOrd="0" presId="urn:microsoft.com/office/officeart/2005/8/layout/process4"/>
    <dgm:cxn modelId="{63CC7263-A58E-4F26-AEA6-ECBBAAB0A18E}" type="presParOf" srcId="{A2D9AA62-54FE-4455-9CA6-F7A0DFFED86E}" destId="{E31E8FB7-ABF8-48F4-9426-9DD482AD8703}" srcOrd="1" destOrd="0" presId="urn:microsoft.com/office/officeart/2005/8/layout/process4"/>
    <dgm:cxn modelId="{ABFB28D5-1269-4A0C-93C5-FE95FD4E6C3D}" type="presParOf" srcId="{A2D9AA62-54FE-4455-9CA6-F7A0DFFED86E}" destId="{EF8F9D07-5C01-4342-A0AB-902657E1C5D1}" srcOrd="2" destOrd="0" presId="urn:microsoft.com/office/officeart/2005/8/layout/process4"/>
    <dgm:cxn modelId="{113A91E4-E128-413D-AE0C-113A9D482C85}" type="presParOf" srcId="{EF8F9D07-5C01-4342-A0AB-902657E1C5D1}" destId="{CD8B00B6-163B-4D58-9396-E1CCE70CDEE1}" srcOrd="0" destOrd="0" presId="urn:microsoft.com/office/officeart/2005/8/layout/process4"/>
    <dgm:cxn modelId="{4E89389A-6215-4D87-82E0-34456780A3CC}" type="presParOf" srcId="{EF8F9D07-5C01-4342-A0AB-902657E1C5D1}" destId="{72C30A9D-A87C-43D1-AF5B-7A5B84E9D5DD}" srcOrd="1" destOrd="0" presId="urn:microsoft.com/office/officeart/2005/8/layout/process4"/>
    <dgm:cxn modelId="{580D03AF-5C66-4BD8-B3AA-9C52B57D8558}" type="presParOf" srcId="{54D89FBC-BE36-4F47-A8A8-B6EDCC9D9AE3}" destId="{2737B8C1-859A-4859-BDE7-F821CB2B1FC6}" srcOrd="1" destOrd="0" presId="urn:microsoft.com/office/officeart/2005/8/layout/process4"/>
    <dgm:cxn modelId="{1B0CF699-512D-4753-8DBC-675FEE485F50}" type="presParOf" srcId="{54D89FBC-BE36-4F47-A8A8-B6EDCC9D9AE3}" destId="{E1FB2048-85C3-4B1B-B4D3-472CF0060289}" srcOrd="2" destOrd="0" presId="urn:microsoft.com/office/officeart/2005/8/layout/process4"/>
    <dgm:cxn modelId="{5901AE33-862F-4508-9791-676156605632}" type="presParOf" srcId="{E1FB2048-85C3-4B1B-B4D3-472CF0060289}" destId="{5360CF93-EC6A-499A-B08C-B7933411051C}" srcOrd="0" destOrd="0" presId="urn:microsoft.com/office/officeart/2005/8/layout/process4"/>
    <dgm:cxn modelId="{4521FF47-F096-4BB1-B6D8-94875A1CC656}" type="presParOf" srcId="{54D89FBC-BE36-4F47-A8A8-B6EDCC9D9AE3}" destId="{36B4FFD2-2658-4DB2-95E6-F9F5BDF464E2}" srcOrd="3" destOrd="0" presId="urn:microsoft.com/office/officeart/2005/8/layout/process4"/>
    <dgm:cxn modelId="{41157ECE-D976-4A0A-A842-439EEE1B7B7C}" type="presParOf" srcId="{54D89FBC-BE36-4F47-A8A8-B6EDCC9D9AE3}" destId="{41609758-E9D5-4CDC-91BC-9173A2624B36}" srcOrd="4" destOrd="0" presId="urn:microsoft.com/office/officeart/2005/8/layout/process4"/>
    <dgm:cxn modelId="{A23E520B-932C-487B-A94D-B3033D288E80}" type="presParOf" srcId="{41609758-E9D5-4CDC-91BC-9173A2624B36}" destId="{D6C618EE-D6FD-44FC-9403-95F0138483E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73C24A-768D-4D04-AE63-50668080EC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EA04CC-8B70-4644-87F8-A5861483434F}">
      <dgm:prSet/>
      <dgm:spPr/>
      <dgm:t>
        <a:bodyPr/>
        <a:lstStyle/>
        <a:p>
          <a:r>
            <a:rPr lang="en-US" dirty="0"/>
            <a:t>General training in the classroom</a:t>
          </a:r>
        </a:p>
      </dgm:t>
    </dgm:pt>
    <dgm:pt modelId="{426EF909-51E8-4543-8E22-9A8017AAEDF3}" type="parTrans" cxnId="{A4E1047B-816B-476D-930B-5FFF3DEE67AD}">
      <dgm:prSet/>
      <dgm:spPr/>
      <dgm:t>
        <a:bodyPr/>
        <a:lstStyle/>
        <a:p>
          <a:endParaRPr lang="en-US"/>
        </a:p>
      </dgm:t>
    </dgm:pt>
    <dgm:pt modelId="{D21D8445-0056-493A-BE20-4FDEA69FC50A}" type="sibTrans" cxnId="{A4E1047B-816B-476D-930B-5FFF3DEE67AD}">
      <dgm:prSet/>
      <dgm:spPr/>
      <dgm:t>
        <a:bodyPr/>
        <a:lstStyle/>
        <a:p>
          <a:endParaRPr lang="en-US"/>
        </a:p>
      </dgm:t>
    </dgm:pt>
    <dgm:pt modelId="{4D775472-8EC4-44CF-924D-B2DFD0FE6839}">
      <dgm:prSet/>
      <dgm:spPr/>
      <dgm:t>
        <a:bodyPr/>
        <a:lstStyle/>
        <a:p>
          <a:r>
            <a:rPr lang="en-US"/>
            <a:t>Complete a written test</a:t>
          </a:r>
        </a:p>
      </dgm:t>
    </dgm:pt>
    <dgm:pt modelId="{7EFFF0E4-E8A0-4308-9F3E-2EA47B97E4BF}" type="parTrans" cxnId="{5C2BB604-E944-43A0-B0D5-7492DD3A51F3}">
      <dgm:prSet/>
      <dgm:spPr/>
      <dgm:t>
        <a:bodyPr/>
        <a:lstStyle/>
        <a:p>
          <a:endParaRPr lang="en-US"/>
        </a:p>
      </dgm:t>
    </dgm:pt>
    <dgm:pt modelId="{54A2C221-7046-4C0B-B61A-D3F8154B0EFA}" type="sibTrans" cxnId="{5C2BB604-E944-43A0-B0D5-7492DD3A51F3}">
      <dgm:prSet/>
      <dgm:spPr/>
      <dgm:t>
        <a:bodyPr/>
        <a:lstStyle/>
        <a:p>
          <a:endParaRPr lang="en-US"/>
        </a:p>
      </dgm:t>
    </dgm:pt>
    <dgm:pt modelId="{DC1C1AE1-5383-44FE-B250-04FA035DC224}">
      <dgm:prSet/>
      <dgm:spPr/>
      <dgm:t>
        <a:bodyPr/>
        <a:lstStyle/>
        <a:p>
          <a:r>
            <a:rPr lang="en-US" dirty="0"/>
            <a:t>Lift-specific training</a:t>
          </a:r>
        </a:p>
      </dgm:t>
    </dgm:pt>
    <dgm:pt modelId="{33CAE2B3-4387-4C2C-B7B6-A951303825F7}" type="parTrans" cxnId="{E17855F2-F2CD-4B83-AFCD-B6A45F4AA66D}">
      <dgm:prSet/>
      <dgm:spPr/>
      <dgm:t>
        <a:bodyPr/>
        <a:lstStyle/>
        <a:p>
          <a:endParaRPr lang="en-US"/>
        </a:p>
      </dgm:t>
    </dgm:pt>
    <dgm:pt modelId="{36358312-B1BF-4C6D-90CE-58DC46393847}" type="sibTrans" cxnId="{E17855F2-F2CD-4B83-AFCD-B6A45F4AA66D}">
      <dgm:prSet/>
      <dgm:spPr/>
      <dgm:t>
        <a:bodyPr/>
        <a:lstStyle/>
        <a:p>
          <a:endParaRPr lang="en-US"/>
        </a:p>
      </dgm:t>
    </dgm:pt>
    <dgm:pt modelId="{16D7CFA0-AB39-41E4-9E45-BF790F58F821}">
      <dgm:prSet/>
      <dgm:spPr/>
      <dgm:t>
        <a:bodyPr/>
        <a:lstStyle/>
        <a:p>
          <a:r>
            <a:rPr lang="en-US"/>
            <a:t>3-year update</a:t>
          </a:r>
        </a:p>
      </dgm:t>
    </dgm:pt>
    <dgm:pt modelId="{B94BEBB7-6B23-460E-BB03-21B3ED3E5B9F}" type="parTrans" cxnId="{A2CA7958-DEEA-4F5C-8693-41709AA9D61A}">
      <dgm:prSet/>
      <dgm:spPr/>
      <dgm:t>
        <a:bodyPr/>
        <a:lstStyle/>
        <a:p>
          <a:endParaRPr lang="en-US"/>
        </a:p>
      </dgm:t>
    </dgm:pt>
    <dgm:pt modelId="{B13CE08D-1C54-4B83-9D23-975290DE8351}" type="sibTrans" cxnId="{A2CA7958-DEEA-4F5C-8693-41709AA9D61A}">
      <dgm:prSet/>
      <dgm:spPr/>
      <dgm:t>
        <a:bodyPr/>
        <a:lstStyle/>
        <a:p>
          <a:endParaRPr lang="en-US"/>
        </a:p>
      </dgm:t>
    </dgm:pt>
    <dgm:pt modelId="{9CE1D07E-8740-478E-869A-B37D2E12A320}">
      <dgm:prSet/>
      <dgm:spPr/>
      <dgm:t>
        <a:bodyPr/>
        <a:lstStyle/>
        <a:p>
          <a:r>
            <a:rPr lang="en-US"/>
            <a:t>Retraining for incidents or observations</a:t>
          </a:r>
        </a:p>
      </dgm:t>
    </dgm:pt>
    <dgm:pt modelId="{6AEAE396-7D77-483B-806A-1642A7487A97}" type="parTrans" cxnId="{094E9AF0-A9F0-48C8-8814-BFBC9AC8AD93}">
      <dgm:prSet/>
      <dgm:spPr/>
      <dgm:t>
        <a:bodyPr/>
        <a:lstStyle/>
        <a:p>
          <a:endParaRPr lang="en-US"/>
        </a:p>
      </dgm:t>
    </dgm:pt>
    <dgm:pt modelId="{68C62ABE-0BF5-486F-80F6-AA268BB5C224}" type="sibTrans" cxnId="{094E9AF0-A9F0-48C8-8814-BFBC9AC8AD93}">
      <dgm:prSet/>
      <dgm:spPr/>
      <dgm:t>
        <a:bodyPr/>
        <a:lstStyle/>
        <a:p>
          <a:endParaRPr lang="en-US"/>
        </a:p>
      </dgm:t>
    </dgm:pt>
    <dgm:pt modelId="{A644B076-9858-47FC-A2A3-6C1695B76AD8}" type="pres">
      <dgm:prSet presAssocID="{AE73C24A-768D-4D04-AE63-50668080ECB2}" presName="root" presStyleCnt="0">
        <dgm:presLayoutVars>
          <dgm:dir/>
          <dgm:resizeHandles val="exact"/>
        </dgm:presLayoutVars>
      </dgm:prSet>
      <dgm:spPr/>
    </dgm:pt>
    <dgm:pt modelId="{532EEEFD-4F28-4E3F-A9FB-1821E8773745}" type="pres">
      <dgm:prSet presAssocID="{DDEA04CC-8B70-4644-87F8-A5861483434F}" presName="compNode" presStyleCnt="0"/>
      <dgm:spPr/>
    </dgm:pt>
    <dgm:pt modelId="{77CC88AB-E338-4F13-8003-12801FEFB01A}" type="pres">
      <dgm:prSet presAssocID="{DDEA04CC-8B70-4644-87F8-A5861483434F}" presName="bgRect" presStyleLbl="bgShp" presStyleIdx="0" presStyleCnt="5"/>
      <dgm:spPr/>
    </dgm:pt>
    <dgm:pt modelId="{2B60C2C0-0FFC-45DA-923E-814DA6B20FE7}" type="pres">
      <dgm:prSet presAssocID="{DDEA04CC-8B70-4644-87F8-A5861483434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58F4AAF7-C50A-4FB1-9CD7-715D447BA951}" type="pres">
      <dgm:prSet presAssocID="{DDEA04CC-8B70-4644-87F8-A5861483434F}" presName="spaceRect" presStyleCnt="0"/>
      <dgm:spPr/>
    </dgm:pt>
    <dgm:pt modelId="{C511E00A-C86A-4010-8075-020342FD3981}" type="pres">
      <dgm:prSet presAssocID="{DDEA04CC-8B70-4644-87F8-A5861483434F}" presName="parTx" presStyleLbl="revTx" presStyleIdx="0" presStyleCnt="5">
        <dgm:presLayoutVars>
          <dgm:chMax val="0"/>
          <dgm:chPref val="0"/>
        </dgm:presLayoutVars>
      </dgm:prSet>
      <dgm:spPr/>
    </dgm:pt>
    <dgm:pt modelId="{E887EA37-8EB7-4028-A1D7-91B3030A067B}" type="pres">
      <dgm:prSet presAssocID="{D21D8445-0056-493A-BE20-4FDEA69FC50A}" presName="sibTrans" presStyleCnt="0"/>
      <dgm:spPr/>
    </dgm:pt>
    <dgm:pt modelId="{2E6B2482-0869-4A52-801D-F1A40731B5E0}" type="pres">
      <dgm:prSet presAssocID="{4D775472-8EC4-44CF-924D-B2DFD0FE6839}" presName="compNode" presStyleCnt="0"/>
      <dgm:spPr/>
    </dgm:pt>
    <dgm:pt modelId="{B186FB25-4795-4D14-A25E-9ACF06C7B1A5}" type="pres">
      <dgm:prSet presAssocID="{4D775472-8EC4-44CF-924D-B2DFD0FE6839}" presName="bgRect" presStyleLbl="bgShp" presStyleIdx="1" presStyleCnt="5"/>
      <dgm:spPr/>
    </dgm:pt>
    <dgm:pt modelId="{93E15CC2-820E-4692-B255-E2692DA2E16E}" type="pres">
      <dgm:prSet presAssocID="{4D775472-8EC4-44CF-924D-B2DFD0FE683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92F777B4-8835-4438-9AD3-8A63FA94A462}" type="pres">
      <dgm:prSet presAssocID="{4D775472-8EC4-44CF-924D-B2DFD0FE6839}" presName="spaceRect" presStyleCnt="0"/>
      <dgm:spPr/>
    </dgm:pt>
    <dgm:pt modelId="{3DF520D3-6A1F-4593-BC9C-8EF1CB105293}" type="pres">
      <dgm:prSet presAssocID="{4D775472-8EC4-44CF-924D-B2DFD0FE6839}" presName="parTx" presStyleLbl="revTx" presStyleIdx="1" presStyleCnt="5">
        <dgm:presLayoutVars>
          <dgm:chMax val="0"/>
          <dgm:chPref val="0"/>
        </dgm:presLayoutVars>
      </dgm:prSet>
      <dgm:spPr/>
    </dgm:pt>
    <dgm:pt modelId="{081AB16B-6B32-43C7-B373-A2D81AB284C7}" type="pres">
      <dgm:prSet presAssocID="{54A2C221-7046-4C0B-B61A-D3F8154B0EFA}" presName="sibTrans" presStyleCnt="0"/>
      <dgm:spPr/>
    </dgm:pt>
    <dgm:pt modelId="{85E3E816-FE13-4A17-86FD-2B4DA274316A}" type="pres">
      <dgm:prSet presAssocID="{DC1C1AE1-5383-44FE-B250-04FA035DC224}" presName="compNode" presStyleCnt="0"/>
      <dgm:spPr/>
    </dgm:pt>
    <dgm:pt modelId="{6B7AB14D-E589-4FCE-85BD-0F682AEFA740}" type="pres">
      <dgm:prSet presAssocID="{DC1C1AE1-5383-44FE-B250-04FA035DC224}" presName="bgRect" presStyleLbl="bgShp" presStyleIdx="2" presStyleCnt="5"/>
      <dgm:spPr/>
    </dgm:pt>
    <dgm:pt modelId="{13E220DD-0455-4262-B6FC-034EA9BA055D}" type="pres">
      <dgm:prSet presAssocID="{DC1C1AE1-5383-44FE-B250-04FA035DC2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CC52F4C-8776-46BE-9110-AE65CBC69A3D}" type="pres">
      <dgm:prSet presAssocID="{DC1C1AE1-5383-44FE-B250-04FA035DC224}" presName="spaceRect" presStyleCnt="0"/>
      <dgm:spPr/>
    </dgm:pt>
    <dgm:pt modelId="{1D4615E5-F551-4F05-BC7B-3C1C04DCDF77}" type="pres">
      <dgm:prSet presAssocID="{DC1C1AE1-5383-44FE-B250-04FA035DC224}" presName="parTx" presStyleLbl="revTx" presStyleIdx="2" presStyleCnt="5">
        <dgm:presLayoutVars>
          <dgm:chMax val="0"/>
          <dgm:chPref val="0"/>
        </dgm:presLayoutVars>
      </dgm:prSet>
      <dgm:spPr/>
    </dgm:pt>
    <dgm:pt modelId="{EA37502C-1AB5-432A-80B5-2BF20B797FB3}" type="pres">
      <dgm:prSet presAssocID="{36358312-B1BF-4C6D-90CE-58DC46393847}" presName="sibTrans" presStyleCnt="0"/>
      <dgm:spPr/>
    </dgm:pt>
    <dgm:pt modelId="{AD04F935-5393-4ED3-AAEB-2F531A5D2194}" type="pres">
      <dgm:prSet presAssocID="{16D7CFA0-AB39-41E4-9E45-BF790F58F821}" presName="compNode" presStyleCnt="0"/>
      <dgm:spPr/>
    </dgm:pt>
    <dgm:pt modelId="{24B99ECA-104D-4379-A4FF-EF46E978CE40}" type="pres">
      <dgm:prSet presAssocID="{16D7CFA0-AB39-41E4-9E45-BF790F58F821}" presName="bgRect" presStyleLbl="bgShp" presStyleIdx="3" presStyleCnt="5"/>
      <dgm:spPr/>
    </dgm:pt>
    <dgm:pt modelId="{01A3A32D-3877-4223-9F00-0DB800219AC3}" type="pres">
      <dgm:prSet presAssocID="{16D7CFA0-AB39-41E4-9E45-BF790F58F82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works"/>
        </a:ext>
      </dgm:extLst>
    </dgm:pt>
    <dgm:pt modelId="{2732FC41-5D6B-4638-8404-D77FD4339CD4}" type="pres">
      <dgm:prSet presAssocID="{16D7CFA0-AB39-41E4-9E45-BF790F58F821}" presName="spaceRect" presStyleCnt="0"/>
      <dgm:spPr/>
    </dgm:pt>
    <dgm:pt modelId="{9B2C4A13-D247-48AC-B02D-38F90A1A2A61}" type="pres">
      <dgm:prSet presAssocID="{16D7CFA0-AB39-41E4-9E45-BF790F58F821}" presName="parTx" presStyleLbl="revTx" presStyleIdx="3" presStyleCnt="5">
        <dgm:presLayoutVars>
          <dgm:chMax val="0"/>
          <dgm:chPref val="0"/>
        </dgm:presLayoutVars>
      </dgm:prSet>
      <dgm:spPr/>
    </dgm:pt>
    <dgm:pt modelId="{CE384B10-7EB1-423B-9C33-6C61880961FD}" type="pres">
      <dgm:prSet presAssocID="{B13CE08D-1C54-4B83-9D23-975290DE8351}" presName="sibTrans" presStyleCnt="0"/>
      <dgm:spPr/>
    </dgm:pt>
    <dgm:pt modelId="{9D2ADF77-9571-43D9-9666-F9E12AEFA614}" type="pres">
      <dgm:prSet presAssocID="{9CE1D07E-8740-478E-869A-B37D2E12A320}" presName="compNode" presStyleCnt="0"/>
      <dgm:spPr/>
    </dgm:pt>
    <dgm:pt modelId="{210EF548-9856-4A09-872A-88CB1E647B69}" type="pres">
      <dgm:prSet presAssocID="{9CE1D07E-8740-478E-869A-B37D2E12A320}" presName="bgRect" presStyleLbl="bgShp" presStyleIdx="4" presStyleCnt="5"/>
      <dgm:spPr/>
    </dgm:pt>
    <dgm:pt modelId="{42D97F25-48C3-4627-AF65-C3DBB2A28B2E}" type="pres">
      <dgm:prSet presAssocID="{9CE1D07E-8740-478E-869A-B37D2E12A32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rning"/>
        </a:ext>
      </dgm:extLst>
    </dgm:pt>
    <dgm:pt modelId="{7F3EECF9-DCC8-472D-9738-0C1F14855630}" type="pres">
      <dgm:prSet presAssocID="{9CE1D07E-8740-478E-869A-B37D2E12A320}" presName="spaceRect" presStyleCnt="0"/>
      <dgm:spPr/>
    </dgm:pt>
    <dgm:pt modelId="{0E7F26B6-DC1A-4EBB-964C-E00CE149428E}" type="pres">
      <dgm:prSet presAssocID="{9CE1D07E-8740-478E-869A-B37D2E12A320}" presName="parTx" presStyleLbl="revTx" presStyleIdx="4" presStyleCnt="5">
        <dgm:presLayoutVars>
          <dgm:chMax val="0"/>
          <dgm:chPref val="0"/>
        </dgm:presLayoutVars>
      </dgm:prSet>
      <dgm:spPr/>
    </dgm:pt>
  </dgm:ptLst>
  <dgm:cxnLst>
    <dgm:cxn modelId="{5C2BB604-E944-43A0-B0D5-7492DD3A51F3}" srcId="{AE73C24A-768D-4D04-AE63-50668080ECB2}" destId="{4D775472-8EC4-44CF-924D-B2DFD0FE6839}" srcOrd="1" destOrd="0" parTransId="{7EFFF0E4-E8A0-4308-9F3E-2EA47B97E4BF}" sibTransId="{54A2C221-7046-4C0B-B61A-D3F8154B0EFA}"/>
    <dgm:cxn modelId="{A2CA7958-DEEA-4F5C-8693-41709AA9D61A}" srcId="{AE73C24A-768D-4D04-AE63-50668080ECB2}" destId="{16D7CFA0-AB39-41E4-9E45-BF790F58F821}" srcOrd="3" destOrd="0" parTransId="{B94BEBB7-6B23-460E-BB03-21B3ED3E5B9F}" sibTransId="{B13CE08D-1C54-4B83-9D23-975290DE8351}"/>
    <dgm:cxn modelId="{0C9A3D7A-07F9-4B92-B153-8D8AE30334A6}" type="presOf" srcId="{DC1C1AE1-5383-44FE-B250-04FA035DC224}" destId="{1D4615E5-F551-4F05-BC7B-3C1C04DCDF77}" srcOrd="0" destOrd="0" presId="urn:microsoft.com/office/officeart/2018/2/layout/IconVerticalSolidList"/>
    <dgm:cxn modelId="{A4E1047B-816B-476D-930B-5FFF3DEE67AD}" srcId="{AE73C24A-768D-4D04-AE63-50668080ECB2}" destId="{DDEA04CC-8B70-4644-87F8-A5861483434F}" srcOrd="0" destOrd="0" parTransId="{426EF909-51E8-4543-8E22-9A8017AAEDF3}" sibTransId="{D21D8445-0056-493A-BE20-4FDEA69FC50A}"/>
    <dgm:cxn modelId="{EF585D7D-C699-4560-9D6B-539F10C3B377}" type="presOf" srcId="{16D7CFA0-AB39-41E4-9E45-BF790F58F821}" destId="{9B2C4A13-D247-48AC-B02D-38F90A1A2A61}" srcOrd="0" destOrd="0" presId="urn:microsoft.com/office/officeart/2018/2/layout/IconVerticalSolidList"/>
    <dgm:cxn modelId="{F2484781-C238-4F6C-9F1B-0C82D771AC2D}" type="presOf" srcId="{9CE1D07E-8740-478E-869A-B37D2E12A320}" destId="{0E7F26B6-DC1A-4EBB-964C-E00CE149428E}" srcOrd="0" destOrd="0" presId="urn:microsoft.com/office/officeart/2018/2/layout/IconVerticalSolidList"/>
    <dgm:cxn modelId="{1F89A897-93D9-40C5-B046-54459D793156}" type="presOf" srcId="{4D775472-8EC4-44CF-924D-B2DFD0FE6839}" destId="{3DF520D3-6A1F-4593-BC9C-8EF1CB105293}" srcOrd="0" destOrd="0" presId="urn:microsoft.com/office/officeart/2018/2/layout/IconVerticalSolidList"/>
    <dgm:cxn modelId="{D7C338CD-16AC-4A29-9C97-2D7913BC5941}" type="presOf" srcId="{AE73C24A-768D-4D04-AE63-50668080ECB2}" destId="{A644B076-9858-47FC-A2A3-6C1695B76AD8}" srcOrd="0" destOrd="0" presId="urn:microsoft.com/office/officeart/2018/2/layout/IconVerticalSolidList"/>
    <dgm:cxn modelId="{1B2226EA-DAB8-4EEF-8BCF-82E66395EA51}" type="presOf" srcId="{DDEA04CC-8B70-4644-87F8-A5861483434F}" destId="{C511E00A-C86A-4010-8075-020342FD3981}" srcOrd="0" destOrd="0" presId="urn:microsoft.com/office/officeart/2018/2/layout/IconVerticalSolidList"/>
    <dgm:cxn modelId="{094E9AF0-A9F0-48C8-8814-BFBC9AC8AD93}" srcId="{AE73C24A-768D-4D04-AE63-50668080ECB2}" destId="{9CE1D07E-8740-478E-869A-B37D2E12A320}" srcOrd="4" destOrd="0" parTransId="{6AEAE396-7D77-483B-806A-1642A7487A97}" sibTransId="{68C62ABE-0BF5-486F-80F6-AA268BB5C224}"/>
    <dgm:cxn modelId="{E17855F2-F2CD-4B83-AFCD-B6A45F4AA66D}" srcId="{AE73C24A-768D-4D04-AE63-50668080ECB2}" destId="{DC1C1AE1-5383-44FE-B250-04FA035DC224}" srcOrd="2" destOrd="0" parTransId="{33CAE2B3-4387-4C2C-B7B6-A951303825F7}" sibTransId="{36358312-B1BF-4C6D-90CE-58DC46393847}"/>
    <dgm:cxn modelId="{1CBF608A-A8B8-49F1-835A-0A46E0F11DE9}" type="presParOf" srcId="{A644B076-9858-47FC-A2A3-6C1695B76AD8}" destId="{532EEEFD-4F28-4E3F-A9FB-1821E8773745}" srcOrd="0" destOrd="0" presId="urn:microsoft.com/office/officeart/2018/2/layout/IconVerticalSolidList"/>
    <dgm:cxn modelId="{60EE891F-94C0-44A9-BC78-115862262F71}" type="presParOf" srcId="{532EEEFD-4F28-4E3F-A9FB-1821E8773745}" destId="{77CC88AB-E338-4F13-8003-12801FEFB01A}" srcOrd="0" destOrd="0" presId="urn:microsoft.com/office/officeart/2018/2/layout/IconVerticalSolidList"/>
    <dgm:cxn modelId="{688693E8-8DA9-405B-A69D-7870CE02886C}" type="presParOf" srcId="{532EEEFD-4F28-4E3F-A9FB-1821E8773745}" destId="{2B60C2C0-0FFC-45DA-923E-814DA6B20FE7}" srcOrd="1" destOrd="0" presId="urn:microsoft.com/office/officeart/2018/2/layout/IconVerticalSolidList"/>
    <dgm:cxn modelId="{E92ECDA2-D8C5-4C26-A4A2-A503E9CD3453}" type="presParOf" srcId="{532EEEFD-4F28-4E3F-A9FB-1821E8773745}" destId="{58F4AAF7-C50A-4FB1-9CD7-715D447BA951}" srcOrd="2" destOrd="0" presId="urn:microsoft.com/office/officeart/2018/2/layout/IconVerticalSolidList"/>
    <dgm:cxn modelId="{6B5A36D9-6464-4397-B626-05DCC54B8CDE}" type="presParOf" srcId="{532EEEFD-4F28-4E3F-A9FB-1821E8773745}" destId="{C511E00A-C86A-4010-8075-020342FD3981}" srcOrd="3" destOrd="0" presId="urn:microsoft.com/office/officeart/2018/2/layout/IconVerticalSolidList"/>
    <dgm:cxn modelId="{5951A5A2-BB55-4C6F-BC82-14946E4C769A}" type="presParOf" srcId="{A644B076-9858-47FC-A2A3-6C1695B76AD8}" destId="{E887EA37-8EB7-4028-A1D7-91B3030A067B}" srcOrd="1" destOrd="0" presId="urn:microsoft.com/office/officeart/2018/2/layout/IconVerticalSolidList"/>
    <dgm:cxn modelId="{CF891CC4-5965-44EC-8DB4-3F8B5722872B}" type="presParOf" srcId="{A644B076-9858-47FC-A2A3-6C1695B76AD8}" destId="{2E6B2482-0869-4A52-801D-F1A40731B5E0}" srcOrd="2" destOrd="0" presId="urn:microsoft.com/office/officeart/2018/2/layout/IconVerticalSolidList"/>
    <dgm:cxn modelId="{80CD5B14-1F7A-4D29-A3F1-7B5E00AB424B}" type="presParOf" srcId="{2E6B2482-0869-4A52-801D-F1A40731B5E0}" destId="{B186FB25-4795-4D14-A25E-9ACF06C7B1A5}" srcOrd="0" destOrd="0" presId="urn:microsoft.com/office/officeart/2018/2/layout/IconVerticalSolidList"/>
    <dgm:cxn modelId="{786A6DB3-670E-486A-B85F-52905740EB3D}" type="presParOf" srcId="{2E6B2482-0869-4A52-801D-F1A40731B5E0}" destId="{93E15CC2-820E-4692-B255-E2692DA2E16E}" srcOrd="1" destOrd="0" presId="urn:microsoft.com/office/officeart/2018/2/layout/IconVerticalSolidList"/>
    <dgm:cxn modelId="{CAFB84FC-A769-48F4-8ADF-43EB7E036EE2}" type="presParOf" srcId="{2E6B2482-0869-4A52-801D-F1A40731B5E0}" destId="{92F777B4-8835-4438-9AD3-8A63FA94A462}" srcOrd="2" destOrd="0" presId="urn:microsoft.com/office/officeart/2018/2/layout/IconVerticalSolidList"/>
    <dgm:cxn modelId="{4D4C19A1-A711-41A9-99CE-C25A9728F157}" type="presParOf" srcId="{2E6B2482-0869-4A52-801D-F1A40731B5E0}" destId="{3DF520D3-6A1F-4593-BC9C-8EF1CB105293}" srcOrd="3" destOrd="0" presId="urn:microsoft.com/office/officeart/2018/2/layout/IconVerticalSolidList"/>
    <dgm:cxn modelId="{68CAB038-2D1A-44B2-A024-67C48AF0733C}" type="presParOf" srcId="{A644B076-9858-47FC-A2A3-6C1695B76AD8}" destId="{081AB16B-6B32-43C7-B373-A2D81AB284C7}" srcOrd="3" destOrd="0" presId="urn:microsoft.com/office/officeart/2018/2/layout/IconVerticalSolidList"/>
    <dgm:cxn modelId="{FBB9FB99-25E1-43CA-BDE4-08F7A845D4F7}" type="presParOf" srcId="{A644B076-9858-47FC-A2A3-6C1695B76AD8}" destId="{85E3E816-FE13-4A17-86FD-2B4DA274316A}" srcOrd="4" destOrd="0" presId="urn:microsoft.com/office/officeart/2018/2/layout/IconVerticalSolidList"/>
    <dgm:cxn modelId="{DB935028-C509-4DAC-9E53-6910F836716F}" type="presParOf" srcId="{85E3E816-FE13-4A17-86FD-2B4DA274316A}" destId="{6B7AB14D-E589-4FCE-85BD-0F682AEFA740}" srcOrd="0" destOrd="0" presId="urn:microsoft.com/office/officeart/2018/2/layout/IconVerticalSolidList"/>
    <dgm:cxn modelId="{BF6E2DA2-D087-4B2B-8AD8-E0E8E0C3048A}" type="presParOf" srcId="{85E3E816-FE13-4A17-86FD-2B4DA274316A}" destId="{13E220DD-0455-4262-B6FC-034EA9BA055D}" srcOrd="1" destOrd="0" presId="urn:microsoft.com/office/officeart/2018/2/layout/IconVerticalSolidList"/>
    <dgm:cxn modelId="{9D11FD67-CD27-4A35-B069-835DEE6DD382}" type="presParOf" srcId="{85E3E816-FE13-4A17-86FD-2B4DA274316A}" destId="{ACC52F4C-8776-46BE-9110-AE65CBC69A3D}" srcOrd="2" destOrd="0" presId="urn:microsoft.com/office/officeart/2018/2/layout/IconVerticalSolidList"/>
    <dgm:cxn modelId="{007E3F7F-72C7-4FA7-94E4-83257E7DFBBD}" type="presParOf" srcId="{85E3E816-FE13-4A17-86FD-2B4DA274316A}" destId="{1D4615E5-F551-4F05-BC7B-3C1C04DCDF77}" srcOrd="3" destOrd="0" presId="urn:microsoft.com/office/officeart/2018/2/layout/IconVerticalSolidList"/>
    <dgm:cxn modelId="{3BC6817E-C341-4E73-A63B-51E78617620D}" type="presParOf" srcId="{A644B076-9858-47FC-A2A3-6C1695B76AD8}" destId="{EA37502C-1AB5-432A-80B5-2BF20B797FB3}" srcOrd="5" destOrd="0" presId="urn:microsoft.com/office/officeart/2018/2/layout/IconVerticalSolidList"/>
    <dgm:cxn modelId="{C1B25879-4EB2-4EEC-AEFE-16BF9BE88422}" type="presParOf" srcId="{A644B076-9858-47FC-A2A3-6C1695B76AD8}" destId="{AD04F935-5393-4ED3-AAEB-2F531A5D2194}" srcOrd="6" destOrd="0" presId="urn:microsoft.com/office/officeart/2018/2/layout/IconVerticalSolidList"/>
    <dgm:cxn modelId="{7A481DB2-634F-4555-AE08-12C33DE24848}" type="presParOf" srcId="{AD04F935-5393-4ED3-AAEB-2F531A5D2194}" destId="{24B99ECA-104D-4379-A4FF-EF46E978CE40}" srcOrd="0" destOrd="0" presId="urn:microsoft.com/office/officeart/2018/2/layout/IconVerticalSolidList"/>
    <dgm:cxn modelId="{D8FC5352-9044-4014-996D-722AA537F1E0}" type="presParOf" srcId="{AD04F935-5393-4ED3-AAEB-2F531A5D2194}" destId="{01A3A32D-3877-4223-9F00-0DB800219AC3}" srcOrd="1" destOrd="0" presId="urn:microsoft.com/office/officeart/2018/2/layout/IconVerticalSolidList"/>
    <dgm:cxn modelId="{A18B0761-1126-4FFE-B4B6-45611E5A7A73}" type="presParOf" srcId="{AD04F935-5393-4ED3-AAEB-2F531A5D2194}" destId="{2732FC41-5D6B-4638-8404-D77FD4339CD4}" srcOrd="2" destOrd="0" presId="urn:microsoft.com/office/officeart/2018/2/layout/IconVerticalSolidList"/>
    <dgm:cxn modelId="{8744C2B4-734A-4F03-80C8-BE450847D798}" type="presParOf" srcId="{AD04F935-5393-4ED3-AAEB-2F531A5D2194}" destId="{9B2C4A13-D247-48AC-B02D-38F90A1A2A61}" srcOrd="3" destOrd="0" presId="urn:microsoft.com/office/officeart/2018/2/layout/IconVerticalSolidList"/>
    <dgm:cxn modelId="{9ED92B57-EE4B-44CD-85FE-677AD8DB26E0}" type="presParOf" srcId="{A644B076-9858-47FC-A2A3-6C1695B76AD8}" destId="{CE384B10-7EB1-423B-9C33-6C61880961FD}" srcOrd="7" destOrd="0" presId="urn:microsoft.com/office/officeart/2018/2/layout/IconVerticalSolidList"/>
    <dgm:cxn modelId="{F9C44BE9-6B6D-4CED-959A-63594675D677}" type="presParOf" srcId="{A644B076-9858-47FC-A2A3-6C1695B76AD8}" destId="{9D2ADF77-9571-43D9-9666-F9E12AEFA614}" srcOrd="8" destOrd="0" presId="urn:microsoft.com/office/officeart/2018/2/layout/IconVerticalSolidList"/>
    <dgm:cxn modelId="{1319BE2A-A6C1-4DD6-B45F-20E7143F8867}" type="presParOf" srcId="{9D2ADF77-9571-43D9-9666-F9E12AEFA614}" destId="{210EF548-9856-4A09-872A-88CB1E647B69}" srcOrd="0" destOrd="0" presId="urn:microsoft.com/office/officeart/2018/2/layout/IconVerticalSolidList"/>
    <dgm:cxn modelId="{764781DC-DAA2-47E5-88A4-1647A5E1DF8C}" type="presParOf" srcId="{9D2ADF77-9571-43D9-9666-F9E12AEFA614}" destId="{42D97F25-48C3-4627-AF65-C3DBB2A28B2E}" srcOrd="1" destOrd="0" presId="urn:microsoft.com/office/officeart/2018/2/layout/IconVerticalSolidList"/>
    <dgm:cxn modelId="{89FB918E-3710-49F3-9B98-A1B92F75DDDA}" type="presParOf" srcId="{9D2ADF77-9571-43D9-9666-F9E12AEFA614}" destId="{7F3EECF9-DCC8-472D-9738-0C1F14855630}" srcOrd="2" destOrd="0" presId="urn:microsoft.com/office/officeart/2018/2/layout/IconVerticalSolidList"/>
    <dgm:cxn modelId="{C04717C1-E36C-4F12-80CF-4F4795FDB1E4}" type="presParOf" srcId="{9D2ADF77-9571-43D9-9666-F9E12AEFA614}" destId="{0E7F26B6-DC1A-4EBB-964C-E00CE14942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AB7A3A-8E71-444D-AD65-5E34CA29E88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14B84A85-CE6D-48AC-BC7E-B9135D24F534}">
      <dgm:prSet/>
      <dgm:spPr/>
      <dgm:t>
        <a:bodyPr/>
        <a:lstStyle/>
        <a:p>
          <a:pPr>
            <a:lnSpc>
              <a:spcPct val="100000"/>
            </a:lnSpc>
            <a:defRPr b="1"/>
          </a:pPr>
          <a:r>
            <a:rPr lang="en-US" dirty="0"/>
            <a:t>Training to be functional</a:t>
          </a:r>
        </a:p>
      </dgm:t>
    </dgm:pt>
    <dgm:pt modelId="{CEAA7F52-F3E9-4D44-B564-627317082D3C}" type="parTrans" cxnId="{C89AFB3F-B22F-4F7C-A880-8307A880DDDD}">
      <dgm:prSet/>
      <dgm:spPr/>
      <dgm:t>
        <a:bodyPr/>
        <a:lstStyle/>
        <a:p>
          <a:endParaRPr lang="en-US"/>
        </a:p>
      </dgm:t>
    </dgm:pt>
    <dgm:pt modelId="{28477A78-5354-4DC1-A6E5-7886FEE8B31C}" type="sibTrans" cxnId="{C89AFB3F-B22F-4F7C-A880-8307A880DDDD}">
      <dgm:prSet/>
      <dgm:spPr/>
      <dgm:t>
        <a:bodyPr/>
        <a:lstStyle/>
        <a:p>
          <a:endParaRPr lang="en-US"/>
        </a:p>
      </dgm:t>
    </dgm:pt>
    <dgm:pt modelId="{5B85342D-0233-45E2-ADAF-6E564C712022}">
      <dgm:prSet/>
      <dgm:spPr/>
      <dgm:t>
        <a:bodyPr/>
        <a:lstStyle/>
        <a:p>
          <a:pPr>
            <a:lnSpc>
              <a:spcPct val="100000"/>
            </a:lnSpc>
          </a:pPr>
          <a:r>
            <a:rPr lang="en-US" dirty="0"/>
            <a:t>How do I handle it?</a:t>
          </a:r>
        </a:p>
      </dgm:t>
    </dgm:pt>
    <dgm:pt modelId="{A47B8621-8F89-4F5E-9A87-BD6BF37F0F4B}" type="parTrans" cxnId="{CC7A5406-4297-4F18-846E-67AE110759C3}">
      <dgm:prSet/>
      <dgm:spPr/>
      <dgm:t>
        <a:bodyPr/>
        <a:lstStyle/>
        <a:p>
          <a:endParaRPr lang="en-US"/>
        </a:p>
      </dgm:t>
    </dgm:pt>
    <dgm:pt modelId="{CBAABB5E-3B67-4E70-9F79-4D42EF786C61}" type="sibTrans" cxnId="{CC7A5406-4297-4F18-846E-67AE110759C3}">
      <dgm:prSet/>
      <dgm:spPr/>
      <dgm:t>
        <a:bodyPr/>
        <a:lstStyle/>
        <a:p>
          <a:endParaRPr lang="en-US"/>
        </a:p>
      </dgm:t>
    </dgm:pt>
    <dgm:pt modelId="{EE571EDF-1455-441A-8C57-2CBEEC05D682}">
      <dgm:prSet/>
      <dgm:spPr/>
      <dgm:t>
        <a:bodyPr/>
        <a:lstStyle/>
        <a:p>
          <a:pPr>
            <a:lnSpc>
              <a:spcPct val="100000"/>
            </a:lnSpc>
          </a:pPr>
          <a:r>
            <a:rPr lang="en-US" dirty="0"/>
            <a:t>How do I store it?</a:t>
          </a:r>
        </a:p>
      </dgm:t>
    </dgm:pt>
    <dgm:pt modelId="{80E5ECF0-9691-4BB5-ACFE-ABFB4C4D57F2}" type="parTrans" cxnId="{B08B2EE9-88AA-4B74-9B7D-B1B6149F2E41}">
      <dgm:prSet/>
      <dgm:spPr/>
      <dgm:t>
        <a:bodyPr/>
        <a:lstStyle/>
        <a:p>
          <a:endParaRPr lang="en-US"/>
        </a:p>
      </dgm:t>
    </dgm:pt>
    <dgm:pt modelId="{A9F3EDCB-A183-43C2-8A26-430E530BDDBF}" type="sibTrans" cxnId="{B08B2EE9-88AA-4B74-9B7D-B1B6149F2E41}">
      <dgm:prSet/>
      <dgm:spPr/>
      <dgm:t>
        <a:bodyPr/>
        <a:lstStyle/>
        <a:p>
          <a:endParaRPr lang="en-US"/>
        </a:p>
      </dgm:t>
    </dgm:pt>
    <dgm:pt modelId="{7A29B765-08E2-4547-A215-13209CEC5C55}">
      <dgm:prSet/>
      <dgm:spPr/>
      <dgm:t>
        <a:bodyPr/>
        <a:lstStyle/>
        <a:p>
          <a:pPr>
            <a:lnSpc>
              <a:spcPct val="100000"/>
            </a:lnSpc>
          </a:pPr>
          <a:r>
            <a:rPr lang="en-US" dirty="0"/>
            <a:t>What are the hazards and symptoms of exposure?</a:t>
          </a:r>
        </a:p>
      </dgm:t>
    </dgm:pt>
    <dgm:pt modelId="{807D56F3-0594-4A2E-BDA0-0BE29ED7EB4B}" type="parTrans" cxnId="{1FF2622F-073C-47E6-9E67-7FCD0AF1D1A8}">
      <dgm:prSet/>
      <dgm:spPr/>
      <dgm:t>
        <a:bodyPr/>
        <a:lstStyle/>
        <a:p>
          <a:endParaRPr lang="en-US"/>
        </a:p>
      </dgm:t>
    </dgm:pt>
    <dgm:pt modelId="{C708B15E-4BBE-4A35-A676-8FA8C5DC5EB5}" type="sibTrans" cxnId="{1FF2622F-073C-47E6-9E67-7FCD0AF1D1A8}">
      <dgm:prSet/>
      <dgm:spPr/>
      <dgm:t>
        <a:bodyPr/>
        <a:lstStyle/>
        <a:p>
          <a:endParaRPr lang="en-US"/>
        </a:p>
      </dgm:t>
    </dgm:pt>
    <dgm:pt modelId="{48A03FEE-2614-4B02-ADEF-08F5F89EAADD}">
      <dgm:prSet/>
      <dgm:spPr/>
      <dgm:t>
        <a:bodyPr/>
        <a:lstStyle/>
        <a:p>
          <a:pPr>
            <a:lnSpc>
              <a:spcPct val="100000"/>
            </a:lnSpc>
          </a:pPr>
          <a:r>
            <a:rPr lang="en-US" dirty="0"/>
            <a:t>What do I need to wear working with it?</a:t>
          </a:r>
        </a:p>
      </dgm:t>
    </dgm:pt>
    <dgm:pt modelId="{B03C242D-2897-43D8-A64F-90727FD83794}" type="parTrans" cxnId="{F358CB8B-60DD-43E9-A1A4-49B39337FD09}">
      <dgm:prSet/>
      <dgm:spPr/>
      <dgm:t>
        <a:bodyPr/>
        <a:lstStyle/>
        <a:p>
          <a:endParaRPr lang="en-US"/>
        </a:p>
      </dgm:t>
    </dgm:pt>
    <dgm:pt modelId="{A9198E55-17D5-418E-9235-B17983A9A307}" type="sibTrans" cxnId="{F358CB8B-60DD-43E9-A1A4-49B39337FD09}">
      <dgm:prSet/>
      <dgm:spPr/>
      <dgm:t>
        <a:bodyPr/>
        <a:lstStyle/>
        <a:p>
          <a:endParaRPr lang="en-US"/>
        </a:p>
      </dgm:t>
    </dgm:pt>
    <dgm:pt modelId="{F61DFB97-1AD1-45E0-99DA-F791672A6D61}">
      <dgm:prSet/>
      <dgm:spPr/>
      <dgm:t>
        <a:bodyPr/>
        <a:lstStyle/>
        <a:p>
          <a:pPr>
            <a:lnSpc>
              <a:spcPct val="100000"/>
            </a:lnSpc>
          </a:pPr>
          <a:r>
            <a:rPr lang="en-US" dirty="0"/>
            <a:t>Find information</a:t>
          </a:r>
        </a:p>
      </dgm:t>
    </dgm:pt>
    <dgm:pt modelId="{62520849-48FC-4A43-9423-205DC7BD9BE4}" type="parTrans" cxnId="{4AB5FDCA-1280-44DA-8B13-8829E178C86D}">
      <dgm:prSet/>
      <dgm:spPr/>
      <dgm:t>
        <a:bodyPr/>
        <a:lstStyle/>
        <a:p>
          <a:endParaRPr lang="en-US"/>
        </a:p>
      </dgm:t>
    </dgm:pt>
    <dgm:pt modelId="{3EC65BDC-956F-48C3-82D4-E8C982938405}" type="sibTrans" cxnId="{4AB5FDCA-1280-44DA-8B13-8829E178C86D}">
      <dgm:prSet/>
      <dgm:spPr/>
      <dgm:t>
        <a:bodyPr/>
        <a:lstStyle/>
        <a:p>
          <a:endParaRPr lang="en-US"/>
        </a:p>
      </dgm:t>
    </dgm:pt>
    <dgm:pt modelId="{495C1305-9B55-4357-88EA-7A17842C4DEE}">
      <dgm:prSet/>
      <dgm:spPr/>
      <dgm:t>
        <a:bodyPr/>
        <a:lstStyle/>
        <a:p>
          <a:pPr>
            <a:lnSpc>
              <a:spcPct val="100000"/>
            </a:lnSpc>
            <a:defRPr b="1"/>
          </a:pPr>
          <a:r>
            <a:rPr lang="en-US"/>
            <a:t>Training to be aware</a:t>
          </a:r>
        </a:p>
      </dgm:t>
    </dgm:pt>
    <dgm:pt modelId="{B25CF22B-C1AD-4B9E-9143-35198899C922}" type="parTrans" cxnId="{2CA0DAA4-ABB9-49E3-BABB-D016C0E65204}">
      <dgm:prSet/>
      <dgm:spPr/>
      <dgm:t>
        <a:bodyPr/>
        <a:lstStyle/>
        <a:p>
          <a:endParaRPr lang="en-US"/>
        </a:p>
      </dgm:t>
    </dgm:pt>
    <dgm:pt modelId="{E2E1E8C3-7B61-46AF-A292-81D0EB206E21}" type="sibTrans" cxnId="{2CA0DAA4-ABB9-49E3-BABB-D016C0E65204}">
      <dgm:prSet/>
      <dgm:spPr/>
      <dgm:t>
        <a:bodyPr/>
        <a:lstStyle/>
        <a:p>
          <a:endParaRPr lang="en-US"/>
        </a:p>
      </dgm:t>
    </dgm:pt>
    <dgm:pt modelId="{D41EF626-ACC8-402F-BCEC-F42911DF7A32}">
      <dgm:prSet/>
      <dgm:spPr/>
      <dgm:t>
        <a:bodyPr/>
        <a:lstStyle/>
        <a:p>
          <a:pPr>
            <a:lnSpc>
              <a:spcPct val="100000"/>
            </a:lnSpc>
          </a:pPr>
          <a:r>
            <a:rPr lang="en-US"/>
            <a:t>Recognize chemicals</a:t>
          </a:r>
        </a:p>
      </dgm:t>
    </dgm:pt>
    <dgm:pt modelId="{41BD742C-1125-4B07-AC82-50CC9E1B60DF}" type="parTrans" cxnId="{C029B958-F816-44FD-B7DE-53EE6C634B6B}">
      <dgm:prSet/>
      <dgm:spPr/>
      <dgm:t>
        <a:bodyPr/>
        <a:lstStyle/>
        <a:p>
          <a:endParaRPr lang="en-US"/>
        </a:p>
      </dgm:t>
    </dgm:pt>
    <dgm:pt modelId="{9626771F-0D6E-468E-ADB3-26F4FF91E5BC}" type="sibTrans" cxnId="{C029B958-F816-44FD-B7DE-53EE6C634B6B}">
      <dgm:prSet/>
      <dgm:spPr/>
      <dgm:t>
        <a:bodyPr/>
        <a:lstStyle/>
        <a:p>
          <a:endParaRPr lang="en-US"/>
        </a:p>
      </dgm:t>
    </dgm:pt>
    <dgm:pt modelId="{CDA5CFDC-1D9C-445A-8E89-708D53588D5C}">
      <dgm:prSet/>
      <dgm:spPr/>
      <dgm:t>
        <a:bodyPr/>
        <a:lstStyle/>
        <a:p>
          <a:pPr>
            <a:lnSpc>
              <a:spcPct val="100000"/>
            </a:lnSpc>
          </a:pPr>
          <a:r>
            <a:rPr lang="en-US"/>
            <a:t>Understand how to avoid contact</a:t>
          </a:r>
        </a:p>
      </dgm:t>
    </dgm:pt>
    <dgm:pt modelId="{6A38799D-5FB1-4C70-9925-124A2902F8CC}" type="parTrans" cxnId="{A2F3F939-7C7E-4FD1-9160-AF3F2E8C6D2A}">
      <dgm:prSet/>
      <dgm:spPr/>
      <dgm:t>
        <a:bodyPr/>
        <a:lstStyle/>
        <a:p>
          <a:endParaRPr lang="en-US"/>
        </a:p>
      </dgm:t>
    </dgm:pt>
    <dgm:pt modelId="{FE2C217D-14AA-4DE2-A81F-985EB72F7CD8}" type="sibTrans" cxnId="{A2F3F939-7C7E-4FD1-9160-AF3F2E8C6D2A}">
      <dgm:prSet/>
      <dgm:spPr/>
      <dgm:t>
        <a:bodyPr/>
        <a:lstStyle/>
        <a:p>
          <a:endParaRPr lang="en-US"/>
        </a:p>
      </dgm:t>
    </dgm:pt>
    <dgm:pt modelId="{00BD69A6-CF6E-4F9D-85E1-97D2EB3F6C25}" type="pres">
      <dgm:prSet presAssocID="{0DAB7A3A-8E71-444D-AD65-5E34CA29E886}" presName="root" presStyleCnt="0">
        <dgm:presLayoutVars>
          <dgm:dir/>
          <dgm:resizeHandles val="exact"/>
        </dgm:presLayoutVars>
      </dgm:prSet>
      <dgm:spPr/>
    </dgm:pt>
    <dgm:pt modelId="{53AB5A06-AD55-47F3-A553-51F9024799E5}" type="pres">
      <dgm:prSet presAssocID="{14B84A85-CE6D-48AC-BC7E-B9135D24F534}" presName="compNode" presStyleCnt="0"/>
      <dgm:spPr/>
    </dgm:pt>
    <dgm:pt modelId="{309F76F9-E768-4385-8C44-3B18B0E601BE}" type="pres">
      <dgm:prSet presAssocID="{14B84A85-CE6D-48AC-BC7E-B9135D24F534}" presName="iconRect" presStyleLbl="node1" presStyleIdx="0" presStyleCnt="2" custLinFactNeighborX="823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FE9314B3-E400-422A-BDD4-575D3D5E559E}" type="pres">
      <dgm:prSet presAssocID="{14B84A85-CE6D-48AC-BC7E-B9135D24F534}" presName="iconSpace" presStyleCnt="0"/>
      <dgm:spPr/>
    </dgm:pt>
    <dgm:pt modelId="{9A0F395F-55D4-44E9-8757-34095EB5EC89}" type="pres">
      <dgm:prSet presAssocID="{14B84A85-CE6D-48AC-BC7E-B9135D24F534}" presName="parTx" presStyleLbl="revTx" presStyleIdx="0" presStyleCnt="4">
        <dgm:presLayoutVars>
          <dgm:chMax val="0"/>
          <dgm:chPref val="0"/>
        </dgm:presLayoutVars>
      </dgm:prSet>
      <dgm:spPr/>
    </dgm:pt>
    <dgm:pt modelId="{A1334D43-16A6-44DD-AD7D-DEF9F3A0561A}" type="pres">
      <dgm:prSet presAssocID="{14B84A85-CE6D-48AC-BC7E-B9135D24F534}" presName="txSpace" presStyleCnt="0"/>
      <dgm:spPr/>
    </dgm:pt>
    <dgm:pt modelId="{0FD2042E-FC7B-415E-95B3-67DE86AE37EB}" type="pres">
      <dgm:prSet presAssocID="{14B84A85-CE6D-48AC-BC7E-B9135D24F534}" presName="desTx" presStyleLbl="revTx" presStyleIdx="1" presStyleCnt="4" custScaleX="110892">
        <dgm:presLayoutVars/>
      </dgm:prSet>
      <dgm:spPr/>
    </dgm:pt>
    <dgm:pt modelId="{3E06F43A-2AAB-4F32-A283-C567995EC6C7}" type="pres">
      <dgm:prSet presAssocID="{28477A78-5354-4DC1-A6E5-7886FEE8B31C}" presName="sibTrans" presStyleCnt="0"/>
      <dgm:spPr/>
    </dgm:pt>
    <dgm:pt modelId="{44753905-12B9-40C9-A94B-C1CA0FDBCA75}" type="pres">
      <dgm:prSet presAssocID="{495C1305-9B55-4357-88EA-7A17842C4DEE}" presName="compNode" presStyleCnt="0"/>
      <dgm:spPr/>
    </dgm:pt>
    <dgm:pt modelId="{CB34DD69-6D22-4944-8E2D-6834FE1B768A}" type="pres">
      <dgm:prSet presAssocID="{495C1305-9B55-4357-88EA-7A17842C4DEE}" presName="iconRect" presStyleLbl="node1" presStyleIdx="1" presStyleCnt="2" custLinFactNeighborX="7590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A9AD9261-44A3-4D68-A530-5F88098C502A}" type="pres">
      <dgm:prSet presAssocID="{495C1305-9B55-4357-88EA-7A17842C4DEE}" presName="iconSpace" presStyleCnt="0"/>
      <dgm:spPr/>
    </dgm:pt>
    <dgm:pt modelId="{EBF48213-7620-44F6-B11C-29A6D62BF846}" type="pres">
      <dgm:prSet presAssocID="{495C1305-9B55-4357-88EA-7A17842C4DEE}" presName="parTx" presStyleLbl="revTx" presStyleIdx="2" presStyleCnt="4">
        <dgm:presLayoutVars>
          <dgm:chMax val="0"/>
          <dgm:chPref val="0"/>
        </dgm:presLayoutVars>
      </dgm:prSet>
      <dgm:spPr/>
    </dgm:pt>
    <dgm:pt modelId="{3F1BC344-404B-47E1-95A4-DF0BBF5D6007}" type="pres">
      <dgm:prSet presAssocID="{495C1305-9B55-4357-88EA-7A17842C4DEE}" presName="txSpace" presStyleCnt="0"/>
      <dgm:spPr/>
    </dgm:pt>
    <dgm:pt modelId="{64440032-61BB-46E3-B972-A3488F77E272}" type="pres">
      <dgm:prSet presAssocID="{495C1305-9B55-4357-88EA-7A17842C4DEE}" presName="desTx" presStyleLbl="revTx" presStyleIdx="3" presStyleCnt="4">
        <dgm:presLayoutVars/>
      </dgm:prSet>
      <dgm:spPr/>
    </dgm:pt>
  </dgm:ptLst>
  <dgm:cxnLst>
    <dgm:cxn modelId="{CC7A5406-4297-4F18-846E-67AE110759C3}" srcId="{14B84A85-CE6D-48AC-BC7E-B9135D24F534}" destId="{5B85342D-0233-45E2-ADAF-6E564C712022}" srcOrd="0" destOrd="0" parTransId="{A47B8621-8F89-4F5E-9A87-BD6BF37F0F4B}" sibTransId="{CBAABB5E-3B67-4E70-9F79-4D42EF786C61}"/>
    <dgm:cxn modelId="{F9B6D014-A5E2-4641-8B14-AB0A6E9BD674}" type="presOf" srcId="{0DAB7A3A-8E71-444D-AD65-5E34CA29E886}" destId="{00BD69A6-CF6E-4F9D-85E1-97D2EB3F6C25}" srcOrd="0" destOrd="0" presId="urn:microsoft.com/office/officeart/2018/2/layout/IconLabelDescriptionList"/>
    <dgm:cxn modelId="{4B0AD81E-799D-4397-8576-925647954EAC}" type="presOf" srcId="{D41EF626-ACC8-402F-BCEC-F42911DF7A32}" destId="{64440032-61BB-46E3-B972-A3488F77E272}" srcOrd="0" destOrd="0" presId="urn:microsoft.com/office/officeart/2018/2/layout/IconLabelDescriptionList"/>
    <dgm:cxn modelId="{1FF2622F-073C-47E6-9E67-7FCD0AF1D1A8}" srcId="{14B84A85-CE6D-48AC-BC7E-B9135D24F534}" destId="{7A29B765-08E2-4547-A215-13209CEC5C55}" srcOrd="2" destOrd="0" parTransId="{807D56F3-0594-4A2E-BDA0-0BE29ED7EB4B}" sibTransId="{C708B15E-4BBE-4A35-A676-8FA8C5DC5EB5}"/>
    <dgm:cxn modelId="{A2F3F939-7C7E-4FD1-9160-AF3F2E8C6D2A}" srcId="{495C1305-9B55-4357-88EA-7A17842C4DEE}" destId="{CDA5CFDC-1D9C-445A-8E89-708D53588D5C}" srcOrd="1" destOrd="0" parTransId="{6A38799D-5FB1-4C70-9925-124A2902F8CC}" sibTransId="{FE2C217D-14AA-4DE2-A81F-985EB72F7CD8}"/>
    <dgm:cxn modelId="{C89AFB3F-B22F-4F7C-A880-8307A880DDDD}" srcId="{0DAB7A3A-8E71-444D-AD65-5E34CA29E886}" destId="{14B84A85-CE6D-48AC-BC7E-B9135D24F534}" srcOrd="0" destOrd="0" parTransId="{CEAA7F52-F3E9-4D44-B564-627317082D3C}" sibTransId="{28477A78-5354-4DC1-A6E5-7886FEE8B31C}"/>
    <dgm:cxn modelId="{07E9CD5C-B512-465F-8E40-3AC9640BB10F}" type="presOf" srcId="{F61DFB97-1AD1-45E0-99DA-F791672A6D61}" destId="{0FD2042E-FC7B-415E-95B3-67DE86AE37EB}" srcOrd="0" destOrd="4" presId="urn:microsoft.com/office/officeart/2018/2/layout/IconLabelDescriptionList"/>
    <dgm:cxn modelId="{797F9075-94EE-4CF0-B6B6-7FB7BECD0A9A}" type="presOf" srcId="{CDA5CFDC-1D9C-445A-8E89-708D53588D5C}" destId="{64440032-61BB-46E3-B972-A3488F77E272}" srcOrd="0" destOrd="1" presId="urn:microsoft.com/office/officeart/2018/2/layout/IconLabelDescriptionList"/>
    <dgm:cxn modelId="{B8C79958-FCD9-45BD-B2B6-B4521F188760}" type="presOf" srcId="{495C1305-9B55-4357-88EA-7A17842C4DEE}" destId="{EBF48213-7620-44F6-B11C-29A6D62BF846}" srcOrd="0" destOrd="0" presId="urn:microsoft.com/office/officeart/2018/2/layout/IconLabelDescriptionList"/>
    <dgm:cxn modelId="{C029B958-F816-44FD-B7DE-53EE6C634B6B}" srcId="{495C1305-9B55-4357-88EA-7A17842C4DEE}" destId="{D41EF626-ACC8-402F-BCEC-F42911DF7A32}" srcOrd="0" destOrd="0" parTransId="{41BD742C-1125-4B07-AC82-50CC9E1B60DF}" sibTransId="{9626771F-0D6E-468E-ADB3-26F4FF91E5BC}"/>
    <dgm:cxn modelId="{F358CB8B-60DD-43E9-A1A4-49B39337FD09}" srcId="{14B84A85-CE6D-48AC-BC7E-B9135D24F534}" destId="{48A03FEE-2614-4B02-ADEF-08F5F89EAADD}" srcOrd="3" destOrd="0" parTransId="{B03C242D-2897-43D8-A64F-90727FD83794}" sibTransId="{A9198E55-17D5-418E-9235-B17983A9A307}"/>
    <dgm:cxn modelId="{0142A19A-61F1-4E27-A31C-0BB1EEE2A8B8}" type="presOf" srcId="{EE571EDF-1455-441A-8C57-2CBEEC05D682}" destId="{0FD2042E-FC7B-415E-95B3-67DE86AE37EB}" srcOrd="0" destOrd="1" presId="urn:microsoft.com/office/officeart/2018/2/layout/IconLabelDescriptionList"/>
    <dgm:cxn modelId="{2CA0DAA4-ABB9-49E3-BABB-D016C0E65204}" srcId="{0DAB7A3A-8E71-444D-AD65-5E34CA29E886}" destId="{495C1305-9B55-4357-88EA-7A17842C4DEE}" srcOrd="1" destOrd="0" parTransId="{B25CF22B-C1AD-4B9E-9143-35198899C922}" sibTransId="{E2E1E8C3-7B61-46AF-A292-81D0EB206E21}"/>
    <dgm:cxn modelId="{2F78D4BC-BEEF-4B88-9060-C2A86A53FB57}" type="presOf" srcId="{7A29B765-08E2-4547-A215-13209CEC5C55}" destId="{0FD2042E-FC7B-415E-95B3-67DE86AE37EB}" srcOrd="0" destOrd="2" presId="urn:microsoft.com/office/officeart/2018/2/layout/IconLabelDescriptionList"/>
    <dgm:cxn modelId="{4AB5FDCA-1280-44DA-8B13-8829E178C86D}" srcId="{14B84A85-CE6D-48AC-BC7E-B9135D24F534}" destId="{F61DFB97-1AD1-45E0-99DA-F791672A6D61}" srcOrd="4" destOrd="0" parTransId="{62520849-48FC-4A43-9423-205DC7BD9BE4}" sibTransId="{3EC65BDC-956F-48C3-82D4-E8C982938405}"/>
    <dgm:cxn modelId="{02B46DD8-62AE-4C1F-B8E9-E1ED26E1C5D8}" type="presOf" srcId="{48A03FEE-2614-4B02-ADEF-08F5F89EAADD}" destId="{0FD2042E-FC7B-415E-95B3-67DE86AE37EB}" srcOrd="0" destOrd="3" presId="urn:microsoft.com/office/officeart/2018/2/layout/IconLabelDescriptionList"/>
    <dgm:cxn modelId="{B08B2EE9-88AA-4B74-9B7D-B1B6149F2E41}" srcId="{14B84A85-CE6D-48AC-BC7E-B9135D24F534}" destId="{EE571EDF-1455-441A-8C57-2CBEEC05D682}" srcOrd="1" destOrd="0" parTransId="{80E5ECF0-9691-4BB5-ACFE-ABFB4C4D57F2}" sibTransId="{A9F3EDCB-A183-43C2-8A26-430E530BDDBF}"/>
    <dgm:cxn modelId="{BF180CEC-397C-49A5-AC7F-5BBEF3311F00}" type="presOf" srcId="{5B85342D-0233-45E2-ADAF-6E564C712022}" destId="{0FD2042E-FC7B-415E-95B3-67DE86AE37EB}" srcOrd="0" destOrd="0" presId="urn:microsoft.com/office/officeart/2018/2/layout/IconLabelDescriptionList"/>
    <dgm:cxn modelId="{49F3E2F2-B0DA-4B30-8E39-7CC3A1DCEB41}" type="presOf" srcId="{14B84A85-CE6D-48AC-BC7E-B9135D24F534}" destId="{9A0F395F-55D4-44E9-8757-34095EB5EC89}" srcOrd="0" destOrd="0" presId="urn:microsoft.com/office/officeart/2018/2/layout/IconLabelDescriptionList"/>
    <dgm:cxn modelId="{8D680876-A0EA-4F97-8658-F128E4F6B199}" type="presParOf" srcId="{00BD69A6-CF6E-4F9D-85E1-97D2EB3F6C25}" destId="{53AB5A06-AD55-47F3-A553-51F9024799E5}" srcOrd="0" destOrd="0" presId="urn:microsoft.com/office/officeart/2018/2/layout/IconLabelDescriptionList"/>
    <dgm:cxn modelId="{CB5AF705-1101-43FD-98ED-C78E3651A42F}" type="presParOf" srcId="{53AB5A06-AD55-47F3-A553-51F9024799E5}" destId="{309F76F9-E768-4385-8C44-3B18B0E601BE}" srcOrd="0" destOrd="0" presId="urn:microsoft.com/office/officeart/2018/2/layout/IconLabelDescriptionList"/>
    <dgm:cxn modelId="{86E02698-1303-49CD-9707-7859CA88BFFA}" type="presParOf" srcId="{53AB5A06-AD55-47F3-A553-51F9024799E5}" destId="{FE9314B3-E400-422A-BDD4-575D3D5E559E}" srcOrd="1" destOrd="0" presId="urn:microsoft.com/office/officeart/2018/2/layout/IconLabelDescriptionList"/>
    <dgm:cxn modelId="{981B3EC3-BF56-43FD-95C6-2007BFB2D8A8}" type="presParOf" srcId="{53AB5A06-AD55-47F3-A553-51F9024799E5}" destId="{9A0F395F-55D4-44E9-8757-34095EB5EC89}" srcOrd="2" destOrd="0" presId="urn:microsoft.com/office/officeart/2018/2/layout/IconLabelDescriptionList"/>
    <dgm:cxn modelId="{D63E7055-F6C2-4283-8012-D46992E2C5D9}" type="presParOf" srcId="{53AB5A06-AD55-47F3-A553-51F9024799E5}" destId="{A1334D43-16A6-44DD-AD7D-DEF9F3A0561A}" srcOrd="3" destOrd="0" presId="urn:microsoft.com/office/officeart/2018/2/layout/IconLabelDescriptionList"/>
    <dgm:cxn modelId="{FAC893F6-E134-4BD1-A744-E0BAB2AABB4A}" type="presParOf" srcId="{53AB5A06-AD55-47F3-A553-51F9024799E5}" destId="{0FD2042E-FC7B-415E-95B3-67DE86AE37EB}" srcOrd="4" destOrd="0" presId="urn:microsoft.com/office/officeart/2018/2/layout/IconLabelDescriptionList"/>
    <dgm:cxn modelId="{E54C5DD8-8408-49CF-A55A-9DA8ADBFD915}" type="presParOf" srcId="{00BD69A6-CF6E-4F9D-85E1-97D2EB3F6C25}" destId="{3E06F43A-2AAB-4F32-A283-C567995EC6C7}" srcOrd="1" destOrd="0" presId="urn:microsoft.com/office/officeart/2018/2/layout/IconLabelDescriptionList"/>
    <dgm:cxn modelId="{1A0AD512-FA82-412D-AD87-2C11EF209683}" type="presParOf" srcId="{00BD69A6-CF6E-4F9D-85E1-97D2EB3F6C25}" destId="{44753905-12B9-40C9-A94B-C1CA0FDBCA75}" srcOrd="2" destOrd="0" presId="urn:microsoft.com/office/officeart/2018/2/layout/IconLabelDescriptionList"/>
    <dgm:cxn modelId="{8B0FADC4-96B8-4931-8B51-47A0871151A9}" type="presParOf" srcId="{44753905-12B9-40C9-A94B-C1CA0FDBCA75}" destId="{CB34DD69-6D22-4944-8E2D-6834FE1B768A}" srcOrd="0" destOrd="0" presId="urn:microsoft.com/office/officeart/2018/2/layout/IconLabelDescriptionList"/>
    <dgm:cxn modelId="{14196A80-F02F-449E-9B5F-273E094137A6}" type="presParOf" srcId="{44753905-12B9-40C9-A94B-C1CA0FDBCA75}" destId="{A9AD9261-44A3-4D68-A530-5F88098C502A}" srcOrd="1" destOrd="0" presId="urn:microsoft.com/office/officeart/2018/2/layout/IconLabelDescriptionList"/>
    <dgm:cxn modelId="{BFC13620-195D-4FD7-BFA7-CB03876BC633}" type="presParOf" srcId="{44753905-12B9-40C9-A94B-C1CA0FDBCA75}" destId="{EBF48213-7620-44F6-B11C-29A6D62BF846}" srcOrd="2" destOrd="0" presId="urn:microsoft.com/office/officeart/2018/2/layout/IconLabelDescriptionList"/>
    <dgm:cxn modelId="{65233B6E-0EFC-452B-8A53-C679F30311F0}" type="presParOf" srcId="{44753905-12B9-40C9-A94B-C1CA0FDBCA75}" destId="{3F1BC344-404B-47E1-95A4-DF0BBF5D6007}" srcOrd="3" destOrd="0" presId="urn:microsoft.com/office/officeart/2018/2/layout/IconLabelDescriptionList"/>
    <dgm:cxn modelId="{2ED14BF3-EE00-4538-85AF-86597A0502FB}" type="presParOf" srcId="{44753905-12B9-40C9-A94B-C1CA0FDBCA75}" destId="{64440032-61BB-46E3-B972-A3488F77E27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461BD8-3283-49FA-A756-5765ECA3361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1E38E8-E007-4216-9999-9A7DC2810EF4}">
      <dgm:prSet/>
      <dgm:spPr/>
      <dgm:t>
        <a:bodyPr/>
        <a:lstStyle/>
        <a:p>
          <a:r>
            <a:rPr lang="en-US" dirty="0"/>
            <a:t>Who is going to gather and maintain SDSs?</a:t>
          </a:r>
        </a:p>
      </dgm:t>
    </dgm:pt>
    <dgm:pt modelId="{1DBBF395-4F34-47C2-A164-8617E0B94190}" type="parTrans" cxnId="{3649702D-D6B1-446E-B395-E8C7E5CFEB75}">
      <dgm:prSet/>
      <dgm:spPr/>
      <dgm:t>
        <a:bodyPr/>
        <a:lstStyle/>
        <a:p>
          <a:endParaRPr lang="en-US"/>
        </a:p>
      </dgm:t>
    </dgm:pt>
    <dgm:pt modelId="{A45247DF-13BA-41D8-BD67-A88AD9ABDD10}" type="sibTrans" cxnId="{3649702D-D6B1-446E-B395-E8C7E5CFEB75}">
      <dgm:prSet/>
      <dgm:spPr/>
      <dgm:t>
        <a:bodyPr/>
        <a:lstStyle/>
        <a:p>
          <a:endParaRPr lang="en-US"/>
        </a:p>
      </dgm:t>
    </dgm:pt>
    <dgm:pt modelId="{13D1A124-4038-4217-90CF-2FF8648E6082}">
      <dgm:prSet/>
      <dgm:spPr/>
      <dgm:t>
        <a:bodyPr/>
        <a:lstStyle/>
        <a:p>
          <a:r>
            <a:rPr lang="en-US" dirty="0"/>
            <a:t>Where will they be located so employees can access them?</a:t>
          </a:r>
        </a:p>
      </dgm:t>
    </dgm:pt>
    <dgm:pt modelId="{4C190BA8-D4C2-4657-A7C7-5FBFC1797FC6}" type="parTrans" cxnId="{08C325CC-9427-4436-A13C-013D9C8B68D8}">
      <dgm:prSet/>
      <dgm:spPr/>
      <dgm:t>
        <a:bodyPr/>
        <a:lstStyle/>
        <a:p>
          <a:endParaRPr lang="en-US"/>
        </a:p>
      </dgm:t>
    </dgm:pt>
    <dgm:pt modelId="{2284D4E8-72CB-43EA-AB67-78159CAE4B1A}" type="sibTrans" cxnId="{08C325CC-9427-4436-A13C-013D9C8B68D8}">
      <dgm:prSet/>
      <dgm:spPr/>
      <dgm:t>
        <a:bodyPr/>
        <a:lstStyle/>
        <a:p>
          <a:endParaRPr lang="en-US"/>
        </a:p>
      </dgm:t>
    </dgm:pt>
    <dgm:pt modelId="{65EE7B80-30E3-43FD-98D1-147AE027F2F3}">
      <dgm:prSet/>
      <dgm:spPr/>
      <dgm:t>
        <a:bodyPr/>
        <a:lstStyle/>
        <a:p>
          <a:r>
            <a:rPr lang="en-US" dirty="0"/>
            <a:t>When do they get updated?</a:t>
          </a:r>
        </a:p>
      </dgm:t>
    </dgm:pt>
    <dgm:pt modelId="{89CB7886-749E-45DD-88EC-1F7B3B4F01ED}" type="parTrans" cxnId="{B67A988D-1E31-47A1-BDCE-5BEBEEBFA210}">
      <dgm:prSet/>
      <dgm:spPr/>
      <dgm:t>
        <a:bodyPr/>
        <a:lstStyle/>
        <a:p>
          <a:endParaRPr lang="en-US"/>
        </a:p>
      </dgm:t>
    </dgm:pt>
    <dgm:pt modelId="{2D5235A5-F560-4324-A94D-B7C6233E5DEA}" type="sibTrans" cxnId="{B67A988D-1E31-47A1-BDCE-5BEBEEBFA210}">
      <dgm:prSet/>
      <dgm:spPr/>
      <dgm:t>
        <a:bodyPr/>
        <a:lstStyle/>
        <a:p>
          <a:endParaRPr lang="en-US"/>
        </a:p>
      </dgm:t>
    </dgm:pt>
    <dgm:pt modelId="{D1E1B069-EFB4-4D2A-A450-CCB42535F1D4}">
      <dgm:prSet/>
      <dgm:spPr/>
      <dgm:t>
        <a:bodyPr/>
        <a:lstStyle/>
        <a:p>
          <a:r>
            <a:rPr lang="en-US" dirty="0"/>
            <a:t>How will they be filed?</a:t>
          </a:r>
        </a:p>
      </dgm:t>
    </dgm:pt>
    <dgm:pt modelId="{DE6691BE-0D20-4041-8E93-70F7DEA70E1E}" type="parTrans" cxnId="{53C13C12-D07C-4817-ABD9-3A07A001E332}">
      <dgm:prSet/>
      <dgm:spPr/>
      <dgm:t>
        <a:bodyPr/>
        <a:lstStyle/>
        <a:p>
          <a:endParaRPr lang="en-US"/>
        </a:p>
      </dgm:t>
    </dgm:pt>
    <dgm:pt modelId="{5E8225CF-66D1-428E-A319-0791E37C2CA9}" type="sibTrans" cxnId="{53C13C12-D07C-4817-ABD9-3A07A001E332}">
      <dgm:prSet/>
      <dgm:spPr/>
      <dgm:t>
        <a:bodyPr/>
        <a:lstStyle/>
        <a:p>
          <a:endParaRPr lang="en-US"/>
        </a:p>
      </dgm:t>
    </dgm:pt>
    <dgm:pt modelId="{14F4EAAF-72E5-45C8-B7B1-8294FC26DEC7}" type="pres">
      <dgm:prSet presAssocID="{61461BD8-3283-49FA-A756-5765ECA33616}" presName="linear" presStyleCnt="0">
        <dgm:presLayoutVars>
          <dgm:animLvl val="lvl"/>
          <dgm:resizeHandles val="exact"/>
        </dgm:presLayoutVars>
      </dgm:prSet>
      <dgm:spPr/>
    </dgm:pt>
    <dgm:pt modelId="{935D4EEB-E47D-4BA3-A377-BFF2D5F69D78}" type="pres">
      <dgm:prSet presAssocID="{7B1E38E8-E007-4216-9999-9A7DC2810EF4}" presName="parentText" presStyleLbl="node1" presStyleIdx="0" presStyleCnt="4">
        <dgm:presLayoutVars>
          <dgm:chMax val="0"/>
          <dgm:bulletEnabled val="1"/>
        </dgm:presLayoutVars>
      </dgm:prSet>
      <dgm:spPr/>
    </dgm:pt>
    <dgm:pt modelId="{D06779FD-4724-4AD6-A0AB-F01934CB96C8}" type="pres">
      <dgm:prSet presAssocID="{A45247DF-13BA-41D8-BD67-A88AD9ABDD10}" presName="spacer" presStyleCnt="0"/>
      <dgm:spPr/>
    </dgm:pt>
    <dgm:pt modelId="{241DDE1C-007E-4015-B8F3-1AE43043D618}" type="pres">
      <dgm:prSet presAssocID="{13D1A124-4038-4217-90CF-2FF8648E6082}" presName="parentText" presStyleLbl="node1" presStyleIdx="1" presStyleCnt="4">
        <dgm:presLayoutVars>
          <dgm:chMax val="0"/>
          <dgm:bulletEnabled val="1"/>
        </dgm:presLayoutVars>
      </dgm:prSet>
      <dgm:spPr/>
    </dgm:pt>
    <dgm:pt modelId="{2F90337F-EF3F-45ED-A2AA-3A48955EA893}" type="pres">
      <dgm:prSet presAssocID="{2284D4E8-72CB-43EA-AB67-78159CAE4B1A}" presName="spacer" presStyleCnt="0"/>
      <dgm:spPr/>
    </dgm:pt>
    <dgm:pt modelId="{144D1518-78D2-404D-808C-38B74C561868}" type="pres">
      <dgm:prSet presAssocID="{65EE7B80-30E3-43FD-98D1-147AE027F2F3}" presName="parentText" presStyleLbl="node1" presStyleIdx="2" presStyleCnt="4">
        <dgm:presLayoutVars>
          <dgm:chMax val="0"/>
          <dgm:bulletEnabled val="1"/>
        </dgm:presLayoutVars>
      </dgm:prSet>
      <dgm:spPr/>
    </dgm:pt>
    <dgm:pt modelId="{C94452A8-38DB-4589-AD51-C7E0858A4BD2}" type="pres">
      <dgm:prSet presAssocID="{2D5235A5-F560-4324-A94D-B7C6233E5DEA}" presName="spacer" presStyleCnt="0"/>
      <dgm:spPr/>
    </dgm:pt>
    <dgm:pt modelId="{D870700F-890F-4712-AC49-6E4083D6B018}" type="pres">
      <dgm:prSet presAssocID="{D1E1B069-EFB4-4D2A-A450-CCB42535F1D4}" presName="parentText" presStyleLbl="node1" presStyleIdx="3" presStyleCnt="4">
        <dgm:presLayoutVars>
          <dgm:chMax val="0"/>
          <dgm:bulletEnabled val="1"/>
        </dgm:presLayoutVars>
      </dgm:prSet>
      <dgm:spPr/>
    </dgm:pt>
  </dgm:ptLst>
  <dgm:cxnLst>
    <dgm:cxn modelId="{53C13C12-D07C-4817-ABD9-3A07A001E332}" srcId="{61461BD8-3283-49FA-A756-5765ECA33616}" destId="{D1E1B069-EFB4-4D2A-A450-CCB42535F1D4}" srcOrd="3" destOrd="0" parTransId="{DE6691BE-0D20-4041-8E93-70F7DEA70E1E}" sibTransId="{5E8225CF-66D1-428E-A319-0791E37C2CA9}"/>
    <dgm:cxn modelId="{FB808E21-5CE4-4365-8454-AA5508E76259}" type="presOf" srcId="{13D1A124-4038-4217-90CF-2FF8648E6082}" destId="{241DDE1C-007E-4015-B8F3-1AE43043D618}" srcOrd="0" destOrd="0" presId="urn:microsoft.com/office/officeart/2005/8/layout/vList2"/>
    <dgm:cxn modelId="{3649702D-D6B1-446E-B395-E8C7E5CFEB75}" srcId="{61461BD8-3283-49FA-A756-5765ECA33616}" destId="{7B1E38E8-E007-4216-9999-9A7DC2810EF4}" srcOrd="0" destOrd="0" parTransId="{1DBBF395-4F34-47C2-A164-8617E0B94190}" sibTransId="{A45247DF-13BA-41D8-BD67-A88AD9ABDD10}"/>
    <dgm:cxn modelId="{9F449131-E341-4E48-A431-4BCE2F70F369}" type="presOf" srcId="{7B1E38E8-E007-4216-9999-9A7DC2810EF4}" destId="{935D4EEB-E47D-4BA3-A377-BFF2D5F69D78}" srcOrd="0" destOrd="0" presId="urn:microsoft.com/office/officeart/2005/8/layout/vList2"/>
    <dgm:cxn modelId="{5121D961-5D21-4AF4-8C10-E4B0637F6F78}" type="presOf" srcId="{65EE7B80-30E3-43FD-98D1-147AE027F2F3}" destId="{144D1518-78D2-404D-808C-38B74C561868}" srcOrd="0" destOrd="0" presId="urn:microsoft.com/office/officeart/2005/8/layout/vList2"/>
    <dgm:cxn modelId="{B67A988D-1E31-47A1-BDCE-5BEBEEBFA210}" srcId="{61461BD8-3283-49FA-A756-5765ECA33616}" destId="{65EE7B80-30E3-43FD-98D1-147AE027F2F3}" srcOrd="2" destOrd="0" parTransId="{89CB7886-749E-45DD-88EC-1F7B3B4F01ED}" sibTransId="{2D5235A5-F560-4324-A94D-B7C6233E5DEA}"/>
    <dgm:cxn modelId="{A16658B1-E386-4CF0-A1E3-4F8C0DDCFE62}" type="presOf" srcId="{D1E1B069-EFB4-4D2A-A450-CCB42535F1D4}" destId="{D870700F-890F-4712-AC49-6E4083D6B018}" srcOrd="0" destOrd="0" presId="urn:microsoft.com/office/officeart/2005/8/layout/vList2"/>
    <dgm:cxn modelId="{08C325CC-9427-4436-A13C-013D9C8B68D8}" srcId="{61461BD8-3283-49FA-A756-5765ECA33616}" destId="{13D1A124-4038-4217-90CF-2FF8648E6082}" srcOrd="1" destOrd="0" parTransId="{4C190BA8-D4C2-4657-A7C7-5FBFC1797FC6}" sibTransId="{2284D4E8-72CB-43EA-AB67-78159CAE4B1A}"/>
    <dgm:cxn modelId="{4B119AD4-376A-41C6-8D4F-34129BFBE8C2}" type="presOf" srcId="{61461BD8-3283-49FA-A756-5765ECA33616}" destId="{14F4EAAF-72E5-45C8-B7B1-8294FC26DEC7}" srcOrd="0" destOrd="0" presId="urn:microsoft.com/office/officeart/2005/8/layout/vList2"/>
    <dgm:cxn modelId="{AA706817-FDD7-4B1E-88EA-3CD9D7E25522}" type="presParOf" srcId="{14F4EAAF-72E5-45C8-B7B1-8294FC26DEC7}" destId="{935D4EEB-E47D-4BA3-A377-BFF2D5F69D78}" srcOrd="0" destOrd="0" presId="urn:microsoft.com/office/officeart/2005/8/layout/vList2"/>
    <dgm:cxn modelId="{80EBD4B7-6946-46E4-9F18-59EBF2DEB315}" type="presParOf" srcId="{14F4EAAF-72E5-45C8-B7B1-8294FC26DEC7}" destId="{D06779FD-4724-4AD6-A0AB-F01934CB96C8}" srcOrd="1" destOrd="0" presId="urn:microsoft.com/office/officeart/2005/8/layout/vList2"/>
    <dgm:cxn modelId="{77EE1CAB-FA82-450E-9C37-81B8E86C5274}" type="presParOf" srcId="{14F4EAAF-72E5-45C8-B7B1-8294FC26DEC7}" destId="{241DDE1C-007E-4015-B8F3-1AE43043D618}" srcOrd="2" destOrd="0" presId="urn:microsoft.com/office/officeart/2005/8/layout/vList2"/>
    <dgm:cxn modelId="{F75AE959-7C76-4725-833B-37594FBAC29D}" type="presParOf" srcId="{14F4EAAF-72E5-45C8-B7B1-8294FC26DEC7}" destId="{2F90337F-EF3F-45ED-A2AA-3A48955EA893}" srcOrd="3" destOrd="0" presId="urn:microsoft.com/office/officeart/2005/8/layout/vList2"/>
    <dgm:cxn modelId="{EFB0231A-8416-4E8B-8F8C-BD22F9365F77}" type="presParOf" srcId="{14F4EAAF-72E5-45C8-B7B1-8294FC26DEC7}" destId="{144D1518-78D2-404D-808C-38B74C561868}" srcOrd="4" destOrd="0" presId="urn:microsoft.com/office/officeart/2005/8/layout/vList2"/>
    <dgm:cxn modelId="{688BF895-53DE-4507-8F1D-113ECB641E67}" type="presParOf" srcId="{14F4EAAF-72E5-45C8-B7B1-8294FC26DEC7}" destId="{C94452A8-38DB-4589-AD51-C7E0858A4BD2}" srcOrd="5" destOrd="0" presId="urn:microsoft.com/office/officeart/2005/8/layout/vList2"/>
    <dgm:cxn modelId="{37AAE77D-0333-4BFE-8764-11D5ADA63D21}" type="presParOf" srcId="{14F4EAAF-72E5-45C8-B7B1-8294FC26DEC7}" destId="{D870700F-890F-4712-AC49-6E4083D6B01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A75057-1B71-4F82-BFF5-EF4857E45743}"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17FF7DCB-0BBB-487A-868C-CAE365EDCE2C}">
      <dgm:prSet/>
      <dgm:spPr/>
      <dgm:t>
        <a:bodyPr/>
        <a:lstStyle/>
        <a:p>
          <a:r>
            <a:rPr lang="en-US"/>
            <a:t>Conducted by the program administrator</a:t>
          </a:r>
        </a:p>
      </dgm:t>
    </dgm:pt>
    <dgm:pt modelId="{1E8E2B3D-EAF7-4C15-BA84-92F783FEFF05}" type="parTrans" cxnId="{7BB7416E-BD46-42D8-B756-53F905DDAD0B}">
      <dgm:prSet/>
      <dgm:spPr/>
      <dgm:t>
        <a:bodyPr/>
        <a:lstStyle/>
        <a:p>
          <a:endParaRPr lang="en-US"/>
        </a:p>
      </dgm:t>
    </dgm:pt>
    <dgm:pt modelId="{7AD3A734-B48E-41D1-BF85-CCF523201FA5}" type="sibTrans" cxnId="{7BB7416E-BD46-42D8-B756-53F905DDAD0B}">
      <dgm:prSet/>
      <dgm:spPr/>
      <dgm:t>
        <a:bodyPr/>
        <a:lstStyle/>
        <a:p>
          <a:endParaRPr lang="en-US"/>
        </a:p>
      </dgm:t>
    </dgm:pt>
    <dgm:pt modelId="{CAB95437-02E5-4937-974C-2F7C516442AD}">
      <dgm:prSet/>
      <dgm:spPr/>
      <dgm:t>
        <a:bodyPr/>
        <a:lstStyle/>
        <a:p>
          <a:r>
            <a:rPr lang="en-US"/>
            <a:t>Interview employees</a:t>
          </a:r>
        </a:p>
      </dgm:t>
    </dgm:pt>
    <dgm:pt modelId="{236693C4-5DF7-4303-89BF-73FF54BA61A1}" type="parTrans" cxnId="{F0F927DA-2964-420A-9304-24D93ED6A786}">
      <dgm:prSet/>
      <dgm:spPr/>
      <dgm:t>
        <a:bodyPr/>
        <a:lstStyle/>
        <a:p>
          <a:endParaRPr lang="en-US"/>
        </a:p>
      </dgm:t>
    </dgm:pt>
    <dgm:pt modelId="{D62BEF98-E854-435A-AA24-0E0A2BA838A5}" type="sibTrans" cxnId="{F0F927DA-2964-420A-9304-24D93ED6A786}">
      <dgm:prSet/>
      <dgm:spPr/>
      <dgm:t>
        <a:bodyPr/>
        <a:lstStyle/>
        <a:p>
          <a:endParaRPr lang="en-US"/>
        </a:p>
      </dgm:t>
    </dgm:pt>
    <dgm:pt modelId="{213107B7-A277-4126-9E58-3BE0ED313156}">
      <dgm:prSet/>
      <dgm:spPr/>
      <dgm:t>
        <a:bodyPr/>
        <a:lstStyle/>
        <a:p>
          <a:r>
            <a:rPr lang="en-US"/>
            <a:t>Chemical inventory</a:t>
          </a:r>
        </a:p>
      </dgm:t>
    </dgm:pt>
    <dgm:pt modelId="{60A71600-51A4-4885-9A38-FB485833EDF4}" type="parTrans" cxnId="{7C94EFFF-2182-41A2-8BA5-B3F940EE5E0E}">
      <dgm:prSet/>
      <dgm:spPr/>
      <dgm:t>
        <a:bodyPr/>
        <a:lstStyle/>
        <a:p>
          <a:endParaRPr lang="en-US"/>
        </a:p>
      </dgm:t>
    </dgm:pt>
    <dgm:pt modelId="{AA1BEBE0-F8C1-4652-AA11-1A32D1F652B3}" type="sibTrans" cxnId="{7C94EFFF-2182-41A2-8BA5-B3F940EE5E0E}">
      <dgm:prSet/>
      <dgm:spPr/>
      <dgm:t>
        <a:bodyPr/>
        <a:lstStyle/>
        <a:p>
          <a:endParaRPr lang="en-US"/>
        </a:p>
      </dgm:t>
    </dgm:pt>
    <dgm:pt modelId="{936BB205-7503-41B0-B71B-1E959C421BED}">
      <dgm:prSet/>
      <dgm:spPr/>
      <dgm:t>
        <a:bodyPr/>
        <a:lstStyle/>
        <a:p>
          <a:r>
            <a:rPr lang="en-US"/>
            <a:t>Observations of behaviors</a:t>
          </a:r>
        </a:p>
      </dgm:t>
    </dgm:pt>
    <dgm:pt modelId="{E0A483AB-B15B-41DE-BCC4-5A76B4181E7B}" type="parTrans" cxnId="{659856EB-920D-44B1-A468-51CE6135CB47}">
      <dgm:prSet/>
      <dgm:spPr/>
      <dgm:t>
        <a:bodyPr/>
        <a:lstStyle/>
        <a:p>
          <a:endParaRPr lang="en-US"/>
        </a:p>
      </dgm:t>
    </dgm:pt>
    <dgm:pt modelId="{B3D26F15-9C67-4895-9DE8-DCBE9521DCA1}" type="sibTrans" cxnId="{659856EB-920D-44B1-A468-51CE6135CB47}">
      <dgm:prSet/>
      <dgm:spPr/>
      <dgm:t>
        <a:bodyPr/>
        <a:lstStyle/>
        <a:p>
          <a:endParaRPr lang="en-US"/>
        </a:p>
      </dgm:t>
    </dgm:pt>
    <dgm:pt modelId="{66B364E1-325A-4DD0-94D4-308997F8FF82}">
      <dgm:prSet/>
      <dgm:spPr/>
      <dgm:t>
        <a:bodyPr/>
        <a:lstStyle/>
        <a:p>
          <a:r>
            <a:rPr lang="en-US"/>
            <a:t>Check temporary labeling </a:t>
          </a:r>
        </a:p>
      </dgm:t>
    </dgm:pt>
    <dgm:pt modelId="{8667A481-781C-4F40-9722-8AB93B40C6F7}" type="parTrans" cxnId="{23BE6519-49CF-46D0-BCA0-CA1105F59752}">
      <dgm:prSet/>
      <dgm:spPr/>
      <dgm:t>
        <a:bodyPr/>
        <a:lstStyle/>
        <a:p>
          <a:endParaRPr lang="en-US"/>
        </a:p>
      </dgm:t>
    </dgm:pt>
    <dgm:pt modelId="{ED824B3B-F790-4CB2-87F1-15F9EA43181E}" type="sibTrans" cxnId="{23BE6519-49CF-46D0-BCA0-CA1105F59752}">
      <dgm:prSet/>
      <dgm:spPr/>
      <dgm:t>
        <a:bodyPr/>
        <a:lstStyle/>
        <a:p>
          <a:endParaRPr lang="en-US"/>
        </a:p>
      </dgm:t>
    </dgm:pt>
    <dgm:pt modelId="{196F08D2-D36F-474D-BEB8-D30815721896}" type="pres">
      <dgm:prSet presAssocID="{62A75057-1B71-4F82-BFF5-EF4857E45743}" presName="vert0" presStyleCnt="0">
        <dgm:presLayoutVars>
          <dgm:dir/>
          <dgm:animOne val="branch"/>
          <dgm:animLvl val="lvl"/>
        </dgm:presLayoutVars>
      </dgm:prSet>
      <dgm:spPr/>
    </dgm:pt>
    <dgm:pt modelId="{9F65D382-FDA3-4E46-A0E6-0036F3F3BEFB}" type="pres">
      <dgm:prSet presAssocID="{17FF7DCB-0BBB-487A-868C-CAE365EDCE2C}" presName="thickLine" presStyleLbl="alignNode1" presStyleIdx="0" presStyleCnt="5"/>
      <dgm:spPr/>
    </dgm:pt>
    <dgm:pt modelId="{4A8D013D-EA71-499F-92A5-B6988D437A8B}" type="pres">
      <dgm:prSet presAssocID="{17FF7DCB-0BBB-487A-868C-CAE365EDCE2C}" presName="horz1" presStyleCnt="0"/>
      <dgm:spPr/>
    </dgm:pt>
    <dgm:pt modelId="{03D71D58-F5A9-4DB1-84BE-C26A451A622F}" type="pres">
      <dgm:prSet presAssocID="{17FF7DCB-0BBB-487A-868C-CAE365EDCE2C}" presName="tx1" presStyleLbl="revTx" presStyleIdx="0" presStyleCnt="5"/>
      <dgm:spPr/>
    </dgm:pt>
    <dgm:pt modelId="{B98A1E2F-30C8-4AC5-9350-E6AFDBFBC59C}" type="pres">
      <dgm:prSet presAssocID="{17FF7DCB-0BBB-487A-868C-CAE365EDCE2C}" presName="vert1" presStyleCnt="0"/>
      <dgm:spPr/>
    </dgm:pt>
    <dgm:pt modelId="{89165887-AE93-4D71-AF41-A38DD78DD2E7}" type="pres">
      <dgm:prSet presAssocID="{CAB95437-02E5-4937-974C-2F7C516442AD}" presName="thickLine" presStyleLbl="alignNode1" presStyleIdx="1" presStyleCnt="5"/>
      <dgm:spPr/>
    </dgm:pt>
    <dgm:pt modelId="{BBEB52E7-C158-46A7-9137-7BC3A4C4DB90}" type="pres">
      <dgm:prSet presAssocID="{CAB95437-02E5-4937-974C-2F7C516442AD}" presName="horz1" presStyleCnt="0"/>
      <dgm:spPr/>
    </dgm:pt>
    <dgm:pt modelId="{1B31ADD7-C868-4EE2-9D86-819F58D95C66}" type="pres">
      <dgm:prSet presAssocID="{CAB95437-02E5-4937-974C-2F7C516442AD}" presName="tx1" presStyleLbl="revTx" presStyleIdx="1" presStyleCnt="5"/>
      <dgm:spPr/>
    </dgm:pt>
    <dgm:pt modelId="{9EA44A91-77BE-461A-8E6F-3B191297461C}" type="pres">
      <dgm:prSet presAssocID="{CAB95437-02E5-4937-974C-2F7C516442AD}" presName="vert1" presStyleCnt="0"/>
      <dgm:spPr/>
    </dgm:pt>
    <dgm:pt modelId="{2732DEEA-4925-458A-9542-0D970FCAE7F1}" type="pres">
      <dgm:prSet presAssocID="{213107B7-A277-4126-9E58-3BE0ED313156}" presName="thickLine" presStyleLbl="alignNode1" presStyleIdx="2" presStyleCnt="5"/>
      <dgm:spPr/>
    </dgm:pt>
    <dgm:pt modelId="{5B057600-790C-4AE0-992E-08753B69AFA7}" type="pres">
      <dgm:prSet presAssocID="{213107B7-A277-4126-9E58-3BE0ED313156}" presName="horz1" presStyleCnt="0"/>
      <dgm:spPr/>
    </dgm:pt>
    <dgm:pt modelId="{40BAA72B-D5A9-4AC2-A272-C9C6EF9C43FE}" type="pres">
      <dgm:prSet presAssocID="{213107B7-A277-4126-9E58-3BE0ED313156}" presName="tx1" presStyleLbl="revTx" presStyleIdx="2" presStyleCnt="5"/>
      <dgm:spPr/>
    </dgm:pt>
    <dgm:pt modelId="{71B85653-4334-4B43-B658-8BA326A6638C}" type="pres">
      <dgm:prSet presAssocID="{213107B7-A277-4126-9E58-3BE0ED313156}" presName="vert1" presStyleCnt="0"/>
      <dgm:spPr/>
    </dgm:pt>
    <dgm:pt modelId="{0DCF9EF5-C728-4E87-B2E3-F0AF503D424E}" type="pres">
      <dgm:prSet presAssocID="{936BB205-7503-41B0-B71B-1E959C421BED}" presName="thickLine" presStyleLbl="alignNode1" presStyleIdx="3" presStyleCnt="5"/>
      <dgm:spPr/>
    </dgm:pt>
    <dgm:pt modelId="{FFDE5709-6801-4F1B-936D-EC47D134FF74}" type="pres">
      <dgm:prSet presAssocID="{936BB205-7503-41B0-B71B-1E959C421BED}" presName="horz1" presStyleCnt="0"/>
      <dgm:spPr/>
    </dgm:pt>
    <dgm:pt modelId="{293CA4F0-A944-4CCF-9A2E-30A59FAA2AE2}" type="pres">
      <dgm:prSet presAssocID="{936BB205-7503-41B0-B71B-1E959C421BED}" presName="tx1" presStyleLbl="revTx" presStyleIdx="3" presStyleCnt="5"/>
      <dgm:spPr/>
    </dgm:pt>
    <dgm:pt modelId="{2F96B5FF-E46C-4648-B771-2F0B85EF9302}" type="pres">
      <dgm:prSet presAssocID="{936BB205-7503-41B0-B71B-1E959C421BED}" presName="vert1" presStyleCnt="0"/>
      <dgm:spPr/>
    </dgm:pt>
    <dgm:pt modelId="{16CA96A5-55D6-4576-84AE-D1FA90EEEF83}" type="pres">
      <dgm:prSet presAssocID="{66B364E1-325A-4DD0-94D4-308997F8FF82}" presName="thickLine" presStyleLbl="alignNode1" presStyleIdx="4" presStyleCnt="5"/>
      <dgm:spPr/>
    </dgm:pt>
    <dgm:pt modelId="{BD6C71CC-49ED-4430-989C-8360AB1CDDCE}" type="pres">
      <dgm:prSet presAssocID="{66B364E1-325A-4DD0-94D4-308997F8FF82}" presName="horz1" presStyleCnt="0"/>
      <dgm:spPr/>
    </dgm:pt>
    <dgm:pt modelId="{E37345A3-2A46-4CBB-AFA3-13AE63D97AD7}" type="pres">
      <dgm:prSet presAssocID="{66B364E1-325A-4DD0-94D4-308997F8FF82}" presName="tx1" presStyleLbl="revTx" presStyleIdx="4" presStyleCnt="5"/>
      <dgm:spPr/>
    </dgm:pt>
    <dgm:pt modelId="{0B5B708A-AC7B-46FF-A3F5-F9ECF62DA5A0}" type="pres">
      <dgm:prSet presAssocID="{66B364E1-325A-4DD0-94D4-308997F8FF82}" presName="vert1" presStyleCnt="0"/>
      <dgm:spPr/>
    </dgm:pt>
  </dgm:ptLst>
  <dgm:cxnLst>
    <dgm:cxn modelId="{0EE7A816-E3CD-4395-898B-AB34B4885D73}" type="presOf" srcId="{66B364E1-325A-4DD0-94D4-308997F8FF82}" destId="{E37345A3-2A46-4CBB-AFA3-13AE63D97AD7}" srcOrd="0" destOrd="0" presId="urn:microsoft.com/office/officeart/2008/layout/LinedList"/>
    <dgm:cxn modelId="{23BE6519-49CF-46D0-BCA0-CA1105F59752}" srcId="{62A75057-1B71-4F82-BFF5-EF4857E45743}" destId="{66B364E1-325A-4DD0-94D4-308997F8FF82}" srcOrd="4" destOrd="0" parTransId="{8667A481-781C-4F40-9722-8AB93B40C6F7}" sibTransId="{ED824B3B-F790-4CB2-87F1-15F9EA43181E}"/>
    <dgm:cxn modelId="{0675F11B-35BD-4C2C-A6E4-3F9D2E8EFEFC}" type="presOf" srcId="{CAB95437-02E5-4937-974C-2F7C516442AD}" destId="{1B31ADD7-C868-4EE2-9D86-819F58D95C66}" srcOrd="0" destOrd="0" presId="urn:microsoft.com/office/officeart/2008/layout/LinedList"/>
    <dgm:cxn modelId="{3E1D982F-77AA-489E-969B-D84849D7E5B0}" type="presOf" srcId="{213107B7-A277-4126-9E58-3BE0ED313156}" destId="{40BAA72B-D5A9-4AC2-A272-C9C6EF9C43FE}" srcOrd="0" destOrd="0" presId="urn:microsoft.com/office/officeart/2008/layout/LinedList"/>
    <dgm:cxn modelId="{29645C6E-CD4A-4D2D-9DDB-99A75C332FAE}" type="presOf" srcId="{936BB205-7503-41B0-B71B-1E959C421BED}" destId="{293CA4F0-A944-4CCF-9A2E-30A59FAA2AE2}" srcOrd="0" destOrd="0" presId="urn:microsoft.com/office/officeart/2008/layout/LinedList"/>
    <dgm:cxn modelId="{7BB7416E-BD46-42D8-B756-53F905DDAD0B}" srcId="{62A75057-1B71-4F82-BFF5-EF4857E45743}" destId="{17FF7DCB-0BBB-487A-868C-CAE365EDCE2C}" srcOrd="0" destOrd="0" parTransId="{1E8E2B3D-EAF7-4C15-BA84-92F783FEFF05}" sibTransId="{7AD3A734-B48E-41D1-BF85-CCF523201FA5}"/>
    <dgm:cxn modelId="{F0F927DA-2964-420A-9304-24D93ED6A786}" srcId="{62A75057-1B71-4F82-BFF5-EF4857E45743}" destId="{CAB95437-02E5-4937-974C-2F7C516442AD}" srcOrd="1" destOrd="0" parTransId="{236693C4-5DF7-4303-89BF-73FF54BA61A1}" sibTransId="{D62BEF98-E854-435A-AA24-0E0A2BA838A5}"/>
    <dgm:cxn modelId="{075495DA-4C92-4E30-B50B-AB2B9E3CD510}" type="presOf" srcId="{17FF7DCB-0BBB-487A-868C-CAE365EDCE2C}" destId="{03D71D58-F5A9-4DB1-84BE-C26A451A622F}" srcOrd="0" destOrd="0" presId="urn:microsoft.com/office/officeart/2008/layout/LinedList"/>
    <dgm:cxn modelId="{E08DEFE4-9AB5-410D-BF4E-E81712C350D0}" type="presOf" srcId="{62A75057-1B71-4F82-BFF5-EF4857E45743}" destId="{196F08D2-D36F-474D-BEB8-D30815721896}" srcOrd="0" destOrd="0" presId="urn:microsoft.com/office/officeart/2008/layout/LinedList"/>
    <dgm:cxn modelId="{659856EB-920D-44B1-A468-51CE6135CB47}" srcId="{62A75057-1B71-4F82-BFF5-EF4857E45743}" destId="{936BB205-7503-41B0-B71B-1E959C421BED}" srcOrd="3" destOrd="0" parTransId="{E0A483AB-B15B-41DE-BCC4-5A76B4181E7B}" sibTransId="{B3D26F15-9C67-4895-9DE8-DCBE9521DCA1}"/>
    <dgm:cxn modelId="{7C94EFFF-2182-41A2-8BA5-B3F940EE5E0E}" srcId="{62A75057-1B71-4F82-BFF5-EF4857E45743}" destId="{213107B7-A277-4126-9E58-3BE0ED313156}" srcOrd="2" destOrd="0" parTransId="{60A71600-51A4-4885-9A38-FB485833EDF4}" sibTransId="{AA1BEBE0-F8C1-4652-AA11-1A32D1F652B3}"/>
    <dgm:cxn modelId="{8762B328-4B9F-43B7-BF59-5B2412560EFF}" type="presParOf" srcId="{196F08D2-D36F-474D-BEB8-D30815721896}" destId="{9F65D382-FDA3-4E46-A0E6-0036F3F3BEFB}" srcOrd="0" destOrd="0" presId="urn:microsoft.com/office/officeart/2008/layout/LinedList"/>
    <dgm:cxn modelId="{3ECED1A8-AE8D-434A-9FBE-E21534DE61FB}" type="presParOf" srcId="{196F08D2-D36F-474D-BEB8-D30815721896}" destId="{4A8D013D-EA71-499F-92A5-B6988D437A8B}" srcOrd="1" destOrd="0" presId="urn:microsoft.com/office/officeart/2008/layout/LinedList"/>
    <dgm:cxn modelId="{C9192561-ED75-4965-9C9D-8771776E5F66}" type="presParOf" srcId="{4A8D013D-EA71-499F-92A5-B6988D437A8B}" destId="{03D71D58-F5A9-4DB1-84BE-C26A451A622F}" srcOrd="0" destOrd="0" presId="urn:microsoft.com/office/officeart/2008/layout/LinedList"/>
    <dgm:cxn modelId="{2E5277CA-E75D-4590-8188-565B5DFCDFAB}" type="presParOf" srcId="{4A8D013D-EA71-499F-92A5-B6988D437A8B}" destId="{B98A1E2F-30C8-4AC5-9350-E6AFDBFBC59C}" srcOrd="1" destOrd="0" presId="urn:microsoft.com/office/officeart/2008/layout/LinedList"/>
    <dgm:cxn modelId="{32C9C37C-A41B-44C2-BA7A-B3CC51D1A19C}" type="presParOf" srcId="{196F08D2-D36F-474D-BEB8-D30815721896}" destId="{89165887-AE93-4D71-AF41-A38DD78DD2E7}" srcOrd="2" destOrd="0" presId="urn:microsoft.com/office/officeart/2008/layout/LinedList"/>
    <dgm:cxn modelId="{2441F9FF-6BF1-4C6B-830B-68CD1C8DDA79}" type="presParOf" srcId="{196F08D2-D36F-474D-BEB8-D30815721896}" destId="{BBEB52E7-C158-46A7-9137-7BC3A4C4DB90}" srcOrd="3" destOrd="0" presId="urn:microsoft.com/office/officeart/2008/layout/LinedList"/>
    <dgm:cxn modelId="{FAABC1B4-9957-43E3-B97E-F3970E6EABFE}" type="presParOf" srcId="{BBEB52E7-C158-46A7-9137-7BC3A4C4DB90}" destId="{1B31ADD7-C868-4EE2-9D86-819F58D95C66}" srcOrd="0" destOrd="0" presId="urn:microsoft.com/office/officeart/2008/layout/LinedList"/>
    <dgm:cxn modelId="{FAB8774A-A21E-4D52-ACDA-DF3120C0FF8E}" type="presParOf" srcId="{BBEB52E7-C158-46A7-9137-7BC3A4C4DB90}" destId="{9EA44A91-77BE-461A-8E6F-3B191297461C}" srcOrd="1" destOrd="0" presId="urn:microsoft.com/office/officeart/2008/layout/LinedList"/>
    <dgm:cxn modelId="{D84BDAFD-93E8-433C-83E2-B56F09F7F4E0}" type="presParOf" srcId="{196F08D2-D36F-474D-BEB8-D30815721896}" destId="{2732DEEA-4925-458A-9542-0D970FCAE7F1}" srcOrd="4" destOrd="0" presId="urn:microsoft.com/office/officeart/2008/layout/LinedList"/>
    <dgm:cxn modelId="{DB09E78A-A0BD-4951-9B25-FF0D6E0F57DE}" type="presParOf" srcId="{196F08D2-D36F-474D-BEB8-D30815721896}" destId="{5B057600-790C-4AE0-992E-08753B69AFA7}" srcOrd="5" destOrd="0" presId="urn:microsoft.com/office/officeart/2008/layout/LinedList"/>
    <dgm:cxn modelId="{E9CBD0FE-A2F5-4BB4-94A8-6F3396AF4333}" type="presParOf" srcId="{5B057600-790C-4AE0-992E-08753B69AFA7}" destId="{40BAA72B-D5A9-4AC2-A272-C9C6EF9C43FE}" srcOrd="0" destOrd="0" presId="urn:microsoft.com/office/officeart/2008/layout/LinedList"/>
    <dgm:cxn modelId="{7F9CC7BB-B6D3-455E-991E-ED9D9ACA8719}" type="presParOf" srcId="{5B057600-790C-4AE0-992E-08753B69AFA7}" destId="{71B85653-4334-4B43-B658-8BA326A6638C}" srcOrd="1" destOrd="0" presId="urn:microsoft.com/office/officeart/2008/layout/LinedList"/>
    <dgm:cxn modelId="{84649C9C-28E2-4181-BB55-0770840C17EC}" type="presParOf" srcId="{196F08D2-D36F-474D-BEB8-D30815721896}" destId="{0DCF9EF5-C728-4E87-B2E3-F0AF503D424E}" srcOrd="6" destOrd="0" presId="urn:microsoft.com/office/officeart/2008/layout/LinedList"/>
    <dgm:cxn modelId="{C2C974CA-4119-4446-8868-E176060EC925}" type="presParOf" srcId="{196F08D2-D36F-474D-BEB8-D30815721896}" destId="{FFDE5709-6801-4F1B-936D-EC47D134FF74}" srcOrd="7" destOrd="0" presId="urn:microsoft.com/office/officeart/2008/layout/LinedList"/>
    <dgm:cxn modelId="{634BD016-2B2B-45EE-BDCF-A42C81C71C53}" type="presParOf" srcId="{FFDE5709-6801-4F1B-936D-EC47D134FF74}" destId="{293CA4F0-A944-4CCF-9A2E-30A59FAA2AE2}" srcOrd="0" destOrd="0" presId="urn:microsoft.com/office/officeart/2008/layout/LinedList"/>
    <dgm:cxn modelId="{35665419-F949-40D7-A90F-B47855809DB5}" type="presParOf" srcId="{FFDE5709-6801-4F1B-936D-EC47D134FF74}" destId="{2F96B5FF-E46C-4648-B771-2F0B85EF9302}" srcOrd="1" destOrd="0" presId="urn:microsoft.com/office/officeart/2008/layout/LinedList"/>
    <dgm:cxn modelId="{C00FC258-5846-4C3E-9D0E-CC89B041BEBD}" type="presParOf" srcId="{196F08D2-D36F-474D-BEB8-D30815721896}" destId="{16CA96A5-55D6-4576-84AE-D1FA90EEEF83}" srcOrd="8" destOrd="0" presId="urn:microsoft.com/office/officeart/2008/layout/LinedList"/>
    <dgm:cxn modelId="{F7383F35-9382-441B-9312-0FF02D6F9461}" type="presParOf" srcId="{196F08D2-D36F-474D-BEB8-D30815721896}" destId="{BD6C71CC-49ED-4430-989C-8360AB1CDDCE}" srcOrd="9" destOrd="0" presId="urn:microsoft.com/office/officeart/2008/layout/LinedList"/>
    <dgm:cxn modelId="{D6233CE3-E81B-4451-BAF8-22949D7DE815}" type="presParOf" srcId="{BD6C71CC-49ED-4430-989C-8360AB1CDDCE}" destId="{E37345A3-2A46-4CBB-AFA3-13AE63D97AD7}" srcOrd="0" destOrd="0" presId="urn:microsoft.com/office/officeart/2008/layout/LinedList"/>
    <dgm:cxn modelId="{26085267-5120-40BA-B813-41B15D4A894F}" type="presParOf" srcId="{BD6C71CC-49ED-4430-989C-8360AB1CDDCE}" destId="{0B5B708A-AC7B-46FF-A3F5-F9ECF62DA5A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0035C-4053-4237-85E8-8AAC475EC803}">
      <dsp:nvSpPr>
        <dsp:cNvPr id="0" name=""/>
        <dsp:cNvSpPr/>
      </dsp:nvSpPr>
      <dsp:spPr>
        <a:xfrm>
          <a:off x="0" y="530541"/>
          <a:ext cx="2278186" cy="136691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Fire</a:t>
          </a:r>
        </a:p>
      </dsp:txBody>
      <dsp:txXfrm>
        <a:off x="0" y="530541"/>
        <a:ext cx="2278186" cy="1366911"/>
      </dsp:txXfrm>
    </dsp:sp>
    <dsp:sp modelId="{94CC62F8-7292-443B-8721-A1BF834932B6}">
      <dsp:nvSpPr>
        <dsp:cNvPr id="0" name=""/>
        <dsp:cNvSpPr/>
      </dsp:nvSpPr>
      <dsp:spPr>
        <a:xfrm>
          <a:off x="2506005" y="530541"/>
          <a:ext cx="2278186" cy="136691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Injury</a:t>
          </a:r>
        </a:p>
      </dsp:txBody>
      <dsp:txXfrm>
        <a:off x="2506005" y="530541"/>
        <a:ext cx="2278186" cy="1366911"/>
      </dsp:txXfrm>
    </dsp:sp>
    <dsp:sp modelId="{C3743D81-FBC6-4C68-97CA-73E6839CB5DE}">
      <dsp:nvSpPr>
        <dsp:cNvPr id="0" name=""/>
        <dsp:cNvSpPr/>
      </dsp:nvSpPr>
      <dsp:spPr>
        <a:xfrm>
          <a:off x="5012010" y="530541"/>
          <a:ext cx="2278186" cy="136691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Active Shooter</a:t>
          </a:r>
        </a:p>
      </dsp:txBody>
      <dsp:txXfrm>
        <a:off x="5012010" y="530541"/>
        <a:ext cx="2278186" cy="1366911"/>
      </dsp:txXfrm>
    </dsp:sp>
    <dsp:sp modelId="{4C7189C5-90C7-4FD2-A9ED-F0C8E5F9A28B}">
      <dsp:nvSpPr>
        <dsp:cNvPr id="0" name=""/>
        <dsp:cNvSpPr/>
      </dsp:nvSpPr>
      <dsp:spPr>
        <a:xfrm>
          <a:off x="1253002" y="2125271"/>
          <a:ext cx="2278186" cy="136691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Chemical Spill or Release</a:t>
          </a:r>
        </a:p>
      </dsp:txBody>
      <dsp:txXfrm>
        <a:off x="1253002" y="2125271"/>
        <a:ext cx="2278186" cy="1366911"/>
      </dsp:txXfrm>
    </dsp:sp>
    <dsp:sp modelId="{C0037B13-2B71-48BA-984F-90F7063B7C6E}">
      <dsp:nvSpPr>
        <dsp:cNvPr id="0" name=""/>
        <dsp:cNvSpPr/>
      </dsp:nvSpPr>
      <dsp:spPr>
        <a:xfrm>
          <a:off x="3759007" y="2125271"/>
          <a:ext cx="2278186" cy="136691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Weather</a:t>
          </a:r>
        </a:p>
      </dsp:txBody>
      <dsp:txXfrm>
        <a:off x="3759007" y="2125271"/>
        <a:ext cx="2278186" cy="1366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E8FB7-ABF8-48F4-9426-9DD482AD8703}">
      <dsp:nvSpPr>
        <dsp:cNvPr id="0" name=""/>
        <dsp:cNvSpPr/>
      </dsp:nvSpPr>
      <dsp:spPr>
        <a:xfrm>
          <a:off x="0" y="3704485"/>
          <a:ext cx="4231481" cy="121589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There are areas for interpretation</a:t>
          </a:r>
        </a:p>
      </dsp:txBody>
      <dsp:txXfrm>
        <a:off x="0" y="3704485"/>
        <a:ext cx="4231481" cy="656583"/>
      </dsp:txXfrm>
    </dsp:sp>
    <dsp:sp modelId="{CD8B00B6-163B-4D58-9396-E1CCE70CDEE1}">
      <dsp:nvSpPr>
        <dsp:cNvPr id="0" name=""/>
        <dsp:cNvSpPr/>
      </dsp:nvSpPr>
      <dsp:spPr>
        <a:xfrm>
          <a:off x="0" y="4336750"/>
          <a:ext cx="2115740" cy="55931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Large enough to enter</a:t>
          </a:r>
        </a:p>
      </dsp:txBody>
      <dsp:txXfrm>
        <a:off x="0" y="4336750"/>
        <a:ext cx="2115740" cy="559311"/>
      </dsp:txXfrm>
    </dsp:sp>
    <dsp:sp modelId="{72C30A9D-A87C-43D1-AF5B-7A5B84E9D5DD}">
      <dsp:nvSpPr>
        <dsp:cNvPr id="0" name=""/>
        <dsp:cNvSpPr/>
      </dsp:nvSpPr>
      <dsp:spPr>
        <a:xfrm>
          <a:off x="2115740" y="4336750"/>
          <a:ext cx="2115740" cy="559311"/>
        </a:xfrm>
        <a:prstGeom prst="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Access</a:t>
          </a:r>
        </a:p>
      </dsp:txBody>
      <dsp:txXfrm>
        <a:off x="2115740" y="4336750"/>
        <a:ext cx="2115740" cy="559311"/>
      </dsp:txXfrm>
    </dsp:sp>
    <dsp:sp modelId="{5360CF93-EC6A-499A-B08C-B7933411051C}">
      <dsp:nvSpPr>
        <dsp:cNvPr id="0" name=""/>
        <dsp:cNvSpPr/>
      </dsp:nvSpPr>
      <dsp:spPr>
        <a:xfrm rot="10800000">
          <a:off x="0" y="1852677"/>
          <a:ext cx="4231481" cy="1870046"/>
        </a:xfrm>
        <a:prstGeom prst="upArrowCallou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If it could be a confined space complete a written assessment</a:t>
          </a:r>
        </a:p>
      </dsp:txBody>
      <dsp:txXfrm rot="10800000">
        <a:off x="0" y="1852677"/>
        <a:ext cx="4231481" cy="1215100"/>
      </dsp:txXfrm>
    </dsp:sp>
    <dsp:sp modelId="{D6C618EE-D6FD-44FC-9403-95F0138483E0}">
      <dsp:nvSpPr>
        <dsp:cNvPr id="0" name=""/>
        <dsp:cNvSpPr/>
      </dsp:nvSpPr>
      <dsp:spPr>
        <a:xfrm rot="10800000">
          <a:off x="0" y="869"/>
          <a:ext cx="4231481" cy="1870046"/>
        </a:xfrm>
        <a:prstGeom prst="upArrowCallou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Walk through the entire facility and look at everything</a:t>
          </a:r>
        </a:p>
      </dsp:txBody>
      <dsp:txXfrm rot="10800000">
        <a:off x="0" y="869"/>
        <a:ext cx="4231481" cy="1215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C88AB-E338-4F13-8003-12801FEFB01A}">
      <dsp:nvSpPr>
        <dsp:cNvPr id="0" name=""/>
        <dsp:cNvSpPr/>
      </dsp:nvSpPr>
      <dsp:spPr>
        <a:xfrm>
          <a:off x="0" y="3844"/>
          <a:ext cx="4231481"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0C2C0-0FFC-45DA-923E-814DA6B20FE7}">
      <dsp:nvSpPr>
        <dsp:cNvPr id="0" name=""/>
        <dsp:cNvSpPr/>
      </dsp:nvSpPr>
      <dsp:spPr>
        <a:xfrm>
          <a:off x="247725" y="188103"/>
          <a:ext cx="450409" cy="450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11E00A-C86A-4010-8075-020342FD3981}">
      <dsp:nvSpPr>
        <dsp:cNvPr id="0" name=""/>
        <dsp:cNvSpPr/>
      </dsp:nvSpPr>
      <dsp:spPr>
        <a:xfrm>
          <a:off x="945860" y="3844"/>
          <a:ext cx="3285620"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dirty="0"/>
            <a:t>General training in the classroom</a:t>
          </a:r>
        </a:p>
      </dsp:txBody>
      <dsp:txXfrm>
        <a:off x="945860" y="3844"/>
        <a:ext cx="3285620" cy="818926"/>
      </dsp:txXfrm>
    </dsp:sp>
    <dsp:sp modelId="{B186FB25-4795-4D14-A25E-9ACF06C7B1A5}">
      <dsp:nvSpPr>
        <dsp:cNvPr id="0" name=""/>
        <dsp:cNvSpPr/>
      </dsp:nvSpPr>
      <dsp:spPr>
        <a:xfrm>
          <a:off x="0" y="1027503"/>
          <a:ext cx="4231481"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E15CC2-820E-4692-B255-E2692DA2E16E}">
      <dsp:nvSpPr>
        <dsp:cNvPr id="0" name=""/>
        <dsp:cNvSpPr/>
      </dsp:nvSpPr>
      <dsp:spPr>
        <a:xfrm>
          <a:off x="247725" y="1211761"/>
          <a:ext cx="450409" cy="450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F520D3-6A1F-4593-BC9C-8EF1CB105293}">
      <dsp:nvSpPr>
        <dsp:cNvPr id="0" name=""/>
        <dsp:cNvSpPr/>
      </dsp:nvSpPr>
      <dsp:spPr>
        <a:xfrm>
          <a:off x="945860" y="1027503"/>
          <a:ext cx="3285620"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a:t>Complete a written test</a:t>
          </a:r>
        </a:p>
      </dsp:txBody>
      <dsp:txXfrm>
        <a:off x="945860" y="1027503"/>
        <a:ext cx="3285620" cy="818926"/>
      </dsp:txXfrm>
    </dsp:sp>
    <dsp:sp modelId="{6B7AB14D-E589-4FCE-85BD-0F682AEFA740}">
      <dsp:nvSpPr>
        <dsp:cNvPr id="0" name=""/>
        <dsp:cNvSpPr/>
      </dsp:nvSpPr>
      <dsp:spPr>
        <a:xfrm>
          <a:off x="0" y="2051161"/>
          <a:ext cx="4231481"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E220DD-0455-4262-B6FC-034EA9BA055D}">
      <dsp:nvSpPr>
        <dsp:cNvPr id="0" name=""/>
        <dsp:cNvSpPr/>
      </dsp:nvSpPr>
      <dsp:spPr>
        <a:xfrm>
          <a:off x="247725" y="2235420"/>
          <a:ext cx="450409" cy="450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4615E5-F551-4F05-BC7B-3C1C04DCDF77}">
      <dsp:nvSpPr>
        <dsp:cNvPr id="0" name=""/>
        <dsp:cNvSpPr/>
      </dsp:nvSpPr>
      <dsp:spPr>
        <a:xfrm>
          <a:off x="945860" y="2051161"/>
          <a:ext cx="3285620"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dirty="0"/>
            <a:t>Lift-specific training</a:t>
          </a:r>
        </a:p>
      </dsp:txBody>
      <dsp:txXfrm>
        <a:off x="945860" y="2051161"/>
        <a:ext cx="3285620" cy="818926"/>
      </dsp:txXfrm>
    </dsp:sp>
    <dsp:sp modelId="{24B99ECA-104D-4379-A4FF-EF46E978CE40}">
      <dsp:nvSpPr>
        <dsp:cNvPr id="0" name=""/>
        <dsp:cNvSpPr/>
      </dsp:nvSpPr>
      <dsp:spPr>
        <a:xfrm>
          <a:off x="0" y="3074820"/>
          <a:ext cx="4231481"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3A32D-3877-4223-9F00-0DB800219AC3}">
      <dsp:nvSpPr>
        <dsp:cNvPr id="0" name=""/>
        <dsp:cNvSpPr/>
      </dsp:nvSpPr>
      <dsp:spPr>
        <a:xfrm>
          <a:off x="247725" y="3259078"/>
          <a:ext cx="450409" cy="450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2C4A13-D247-48AC-B02D-38F90A1A2A61}">
      <dsp:nvSpPr>
        <dsp:cNvPr id="0" name=""/>
        <dsp:cNvSpPr/>
      </dsp:nvSpPr>
      <dsp:spPr>
        <a:xfrm>
          <a:off x="945860" y="3074820"/>
          <a:ext cx="3285620"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a:t>3-year update</a:t>
          </a:r>
        </a:p>
      </dsp:txBody>
      <dsp:txXfrm>
        <a:off x="945860" y="3074820"/>
        <a:ext cx="3285620" cy="818926"/>
      </dsp:txXfrm>
    </dsp:sp>
    <dsp:sp modelId="{210EF548-9856-4A09-872A-88CB1E647B69}">
      <dsp:nvSpPr>
        <dsp:cNvPr id="0" name=""/>
        <dsp:cNvSpPr/>
      </dsp:nvSpPr>
      <dsp:spPr>
        <a:xfrm>
          <a:off x="0" y="4098478"/>
          <a:ext cx="4231481"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97F25-48C3-4627-AF65-C3DBB2A28B2E}">
      <dsp:nvSpPr>
        <dsp:cNvPr id="0" name=""/>
        <dsp:cNvSpPr/>
      </dsp:nvSpPr>
      <dsp:spPr>
        <a:xfrm>
          <a:off x="247725" y="4282737"/>
          <a:ext cx="450409" cy="4504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7F26B6-DC1A-4EBB-964C-E00CE149428E}">
      <dsp:nvSpPr>
        <dsp:cNvPr id="0" name=""/>
        <dsp:cNvSpPr/>
      </dsp:nvSpPr>
      <dsp:spPr>
        <a:xfrm>
          <a:off x="945860" y="4098478"/>
          <a:ext cx="3285620"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a:t>Retraining for incidents or observations</a:t>
          </a:r>
        </a:p>
      </dsp:txBody>
      <dsp:txXfrm>
        <a:off x="945860" y="4098478"/>
        <a:ext cx="3285620" cy="818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F76F9-E768-4385-8C44-3B18B0E601BE}">
      <dsp:nvSpPr>
        <dsp:cNvPr id="0" name=""/>
        <dsp:cNvSpPr/>
      </dsp:nvSpPr>
      <dsp:spPr>
        <a:xfrm>
          <a:off x="1212146" y="657601"/>
          <a:ext cx="1230250" cy="1230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F395F-55D4-44E9-8757-34095EB5EC89}">
      <dsp:nvSpPr>
        <dsp:cNvPr id="0" name=""/>
        <dsp:cNvSpPr/>
      </dsp:nvSpPr>
      <dsp:spPr>
        <a:xfrm>
          <a:off x="199133" y="1995821"/>
          <a:ext cx="3515001" cy="52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n-US" sz="2300" kern="1200" dirty="0"/>
            <a:t>Training to be functional</a:t>
          </a:r>
        </a:p>
      </dsp:txBody>
      <dsp:txXfrm>
        <a:off x="199133" y="1995821"/>
        <a:ext cx="3515001" cy="527250"/>
      </dsp:txXfrm>
    </dsp:sp>
    <dsp:sp modelId="{0FD2042E-FC7B-415E-95B3-67DE86AE37EB}">
      <dsp:nvSpPr>
        <dsp:cNvPr id="0" name=""/>
        <dsp:cNvSpPr/>
      </dsp:nvSpPr>
      <dsp:spPr>
        <a:xfrm>
          <a:off x="7706" y="2376051"/>
          <a:ext cx="3897855" cy="98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How do I handle it?</a:t>
          </a:r>
        </a:p>
        <a:p>
          <a:pPr marL="0" lvl="0" indent="0" algn="l" defTabSz="755650">
            <a:lnSpc>
              <a:spcPct val="100000"/>
            </a:lnSpc>
            <a:spcBef>
              <a:spcPct val="0"/>
            </a:spcBef>
            <a:spcAft>
              <a:spcPct val="35000"/>
            </a:spcAft>
            <a:buNone/>
          </a:pPr>
          <a:r>
            <a:rPr lang="en-US" sz="1700" kern="1200" dirty="0"/>
            <a:t>How do I store it?</a:t>
          </a:r>
        </a:p>
        <a:p>
          <a:pPr marL="0" lvl="0" indent="0" algn="l" defTabSz="755650">
            <a:lnSpc>
              <a:spcPct val="100000"/>
            </a:lnSpc>
            <a:spcBef>
              <a:spcPct val="0"/>
            </a:spcBef>
            <a:spcAft>
              <a:spcPct val="35000"/>
            </a:spcAft>
            <a:buNone/>
          </a:pPr>
          <a:r>
            <a:rPr lang="en-US" sz="1700" kern="1200" dirty="0"/>
            <a:t>What are the hazards and symptoms of exposure?</a:t>
          </a:r>
        </a:p>
        <a:p>
          <a:pPr marL="0" lvl="0" indent="0" algn="l" defTabSz="755650">
            <a:lnSpc>
              <a:spcPct val="100000"/>
            </a:lnSpc>
            <a:spcBef>
              <a:spcPct val="0"/>
            </a:spcBef>
            <a:spcAft>
              <a:spcPct val="35000"/>
            </a:spcAft>
            <a:buNone/>
          </a:pPr>
          <a:r>
            <a:rPr lang="en-US" sz="1700" kern="1200" dirty="0"/>
            <a:t>What do I need to wear working with it?</a:t>
          </a:r>
        </a:p>
        <a:p>
          <a:pPr marL="0" lvl="0" indent="0" algn="l" defTabSz="755650">
            <a:lnSpc>
              <a:spcPct val="100000"/>
            </a:lnSpc>
            <a:spcBef>
              <a:spcPct val="0"/>
            </a:spcBef>
            <a:spcAft>
              <a:spcPct val="35000"/>
            </a:spcAft>
            <a:buNone/>
          </a:pPr>
          <a:r>
            <a:rPr lang="en-US" sz="1700" kern="1200" dirty="0"/>
            <a:t>Find information</a:t>
          </a:r>
        </a:p>
      </dsp:txBody>
      <dsp:txXfrm>
        <a:off x="7706" y="2376051"/>
        <a:ext cx="3897855" cy="989707"/>
      </dsp:txXfrm>
    </dsp:sp>
    <dsp:sp modelId="{CB34DD69-6D22-4944-8E2D-6834FE1B768A}">
      <dsp:nvSpPr>
        <dsp:cNvPr id="0" name=""/>
        <dsp:cNvSpPr/>
      </dsp:nvSpPr>
      <dsp:spPr>
        <a:xfrm>
          <a:off x="5454557" y="756220"/>
          <a:ext cx="1230250" cy="1230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48213-7620-44F6-B11C-29A6D62BF846}">
      <dsp:nvSpPr>
        <dsp:cNvPr id="0" name=""/>
        <dsp:cNvSpPr/>
      </dsp:nvSpPr>
      <dsp:spPr>
        <a:xfrm>
          <a:off x="4520687" y="2094440"/>
          <a:ext cx="3515001" cy="52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n-US" sz="2300" kern="1200"/>
            <a:t>Training to be aware</a:t>
          </a:r>
        </a:p>
      </dsp:txBody>
      <dsp:txXfrm>
        <a:off x="4520687" y="2094440"/>
        <a:ext cx="3515001" cy="527250"/>
      </dsp:txXfrm>
    </dsp:sp>
    <dsp:sp modelId="{64440032-61BB-46E3-B972-A3488F77E272}">
      <dsp:nvSpPr>
        <dsp:cNvPr id="0" name=""/>
        <dsp:cNvSpPr/>
      </dsp:nvSpPr>
      <dsp:spPr>
        <a:xfrm>
          <a:off x="4520687" y="2671909"/>
          <a:ext cx="3515001" cy="595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Recognize chemicals</a:t>
          </a:r>
        </a:p>
        <a:p>
          <a:pPr marL="0" lvl="0" indent="0" algn="l" defTabSz="755650">
            <a:lnSpc>
              <a:spcPct val="100000"/>
            </a:lnSpc>
            <a:spcBef>
              <a:spcPct val="0"/>
            </a:spcBef>
            <a:spcAft>
              <a:spcPct val="35000"/>
            </a:spcAft>
            <a:buNone/>
          </a:pPr>
          <a:r>
            <a:rPr lang="en-US" sz="1700" kern="1200"/>
            <a:t>Understand how to avoid contact</a:t>
          </a:r>
        </a:p>
      </dsp:txBody>
      <dsp:txXfrm>
        <a:off x="4520687" y="2671909"/>
        <a:ext cx="3515001" cy="5952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D4EEB-E47D-4BA3-A377-BFF2D5F69D78}">
      <dsp:nvSpPr>
        <dsp:cNvPr id="0" name=""/>
        <dsp:cNvSpPr/>
      </dsp:nvSpPr>
      <dsp:spPr>
        <a:xfrm>
          <a:off x="0" y="585204"/>
          <a:ext cx="4231481" cy="8880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Who is going to gather and maintain SDSs?</a:t>
          </a:r>
        </a:p>
      </dsp:txBody>
      <dsp:txXfrm>
        <a:off x="43350" y="628554"/>
        <a:ext cx="4144781" cy="801330"/>
      </dsp:txXfrm>
    </dsp:sp>
    <dsp:sp modelId="{241DDE1C-007E-4015-B8F3-1AE43043D618}">
      <dsp:nvSpPr>
        <dsp:cNvPr id="0" name=""/>
        <dsp:cNvSpPr/>
      </dsp:nvSpPr>
      <dsp:spPr>
        <a:xfrm>
          <a:off x="0" y="1539474"/>
          <a:ext cx="4231481" cy="888030"/>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Where will they be located so employees can access them?</a:t>
          </a:r>
        </a:p>
      </dsp:txBody>
      <dsp:txXfrm>
        <a:off x="43350" y="1582824"/>
        <a:ext cx="4144781" cy="801330"/>
      </dsp:txXfrm>
    </dsp:sp>
    <dsp:sp modelId="{144D1518-78D2-404D-808C-38B74C561868}">
      <dsp:nvSpPr>
        <dsp:cNvPr id="0" name=""/>
        <dsp:cNvSpPr/>
      </dsp:nvSpPr>
      <dsp:spPr>
        <a:xfrm>
          <a:off x="0" y="2493745"/>
          <a:ext cx="4231481" cy="888030"/>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When do they get updated?</a:t>
          </a:r>
        </a:p>
      </dsp:txBody>
      <dsp:txXfrm>
        <a:off x="43350" y="2537095"/>
        <a:ext cx="4144781" cy="801330"/>
      </dsp:txXfrm>
    </dsp:sp>
    <dsp:sp modelId="{D870700F-890F-4712-AC49-6E4083D6B018}">
      <dsp:nvSpPr>
        <dsp:cNvPr id="0" name=""/>
        <dsp:cNvSpPr/>
      </dsp:nvSpPr>
      <dsp:spPr>
        <a:xfrm>
          <a:off x="0" y="3448015"/>
          <a:ext cx="4231481" cy="88803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How will they be filed?</a:t>
          </a:r>
        </a:p>
      </dsp:txBody>
      <dsp:txXfrm>
        <a:off x="43350" y="3491365"/>
        <a:ext cx="4144781" cy="801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5D382-FDA3-4E46-A0E6-0036F3F3BEFB}">
      <dsp:nvSpPr>
        <dsp:cNvPr id="0" name=""/>
        <dsp:cNvSpPr/>
      </dsp:nvSpPr>
      <dsp:spPr>
        <a:xfrm>
          <a:off x="0" y="592"/>
          <a:ext cx="3543430"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03D71D58-F5A9-4DB1-84BE-C26A451A622F}">
      <dsp:nvSpPr>
        <dsp:cNvPr id="0" name=""/>
        <dsp:cNvSpPr/>
      </dsp:nvSpPr>
      <dsp:spPr>
        <a:xfrm>
          <a:off x="0" y="592"/>
          <a:ext cx="3543430" cy="97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Conducted by the program administrator</a:t>
          </a:r>
        </a:p>
      </dsp:txBody>
      <dsp:txXfrm>
        <a:off x="0" y="592"/>
        <a:ext cx="3543430" cy="970235"/>
      </dsp:txXfrm>
    </dsp:sp>
    <dsp:sp modelId="{89165887-AE93-4D71-AF41-A38DD78DD2E7}">
      <dsp:nvSpPr>
        <dsp:cNvPr id="0" name=""/>
        <dsp:cNvSpPr/>
      </dsp:nvSpPr>
      <dsp:spPr>
        <a:xfrm>
          <a:off x="0" y="970827"/>
          <a:ext cx="3543430"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1B31ADD7-C868-4EE2-9D86-819F58D95C66}">
      <dsp:nvSpPr>
        <dsp:cNvPr id="0" name=""/>
        <dsp:cNvSpPr/>
      </dsp:nvSpPr>
      <dsp:spPr>
        <a:xfrm>
          <a:off x="0" y="970827"/>
          <a:ext cx="3543430" cy="97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Interview employees</a:t>
          </a:r>
        </a:p>
      </dsp:txBody>
      <dsp:txXfrm>
        <a:off x="0" y="970827"/>
        <a:ext cx="3543430" cy="970235"/>
      </dsp:txXfrm>
    </dsp:sp>
    <dsp:sp modelId="{2732DEEA-4925-458A-9542-0D970FCAE7F1}">
      <dsp:nvSpPr>
        <dsp:cNvPr id="0" name=""/>
        <dsp:cNvSpPr/>
      </dsp:nvSpPr>
      <dsp:spPr>
        <a:xfrm>
          <a:off x="0" y="1941063"/>
          <a:ext cx="3543430"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40BAA72B-D5A9-4AC2-A272-C9C6EF9C43FE}">
      <dsp:nvSpPr>
        <dsp:cNvPr id="0" name=""/>
        <dsp:cNvSpPr/>
      </dsp:nvSpPr>
      <dsp:spPr>
        <a:xfrm>
          <a:off x="0" y="1941063"/>
          <a:ext cx="3543430" cy="97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Chemical inventory</a:t>
          </a:r>
        </a:p>
      </dsp:txBody>
      <dsp:txXfrm>
        <a:off x="0" y="1941063"/>
        <a:ext cx="3543430" cy="970235"/>
      </dsp:txXfrm>
    </dsp:sp>
    <dsp:sp modelId="{0DCF9EF5-C728-4E87-B2E3-F0AF503D424E}">
      <dsp:nvSpPr>
        <dsp:cNvPr id="0" name=""/>
        <dsp:cNvSpPr/>
      </dsp:nvSpPr>
      <dsp:spPr>
        <a:xfrm>
          <a:off x="0" y="2911298"/>
          <a:ext cx="3543430"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293CA4F0-A944-4CCF-9A2E-30A59FAA2AE2}">
      <dsp:nvSpPr>
        <dsp:cNvPr id="0" name=""/>
        <dsp:cNvSpPr/>
      </dsp:nvSpPr>
      <dsp:spPr>
        <a:xfrm>
          <a:off x="0" y="2911298"/>
          <a:ext cx="3543430" cy="97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Observations of behaviors</a:t>
          </a:r>
        </a:p>
      </dsp:txBody>
      <dsp:txXfrm>
        <a:off x="0" y="2911298"/>
        <a:ext cx="3543430" cy="970235"/>
      </dsp:txXfrm>
    </dsp:sp>
    <dsp:sp modelId="{16CA96A5-55D6-4576-84AE-D1FA90EEEF83}">
      <dsp:nvSpPr>
        <dsp:cNvPr id="0" name=""/>
        <dsp:cNvSpPr/>
      </dsp:nvSpPr>
      <dsp:spPr>
        <a:xfrm>
          <a:off x="0" y="3881534"/>
          <a:ext cx="3543430"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E37345A3-2A46-4CBB-AFA3-13AE63D97AD7}">
      <dsp:nvSpPr>
        <dsp:cNvPr id="0" name=""/>
        <dsp:cNvSpPr/>
      </dsp:nvSpPr>
      <dsp:spPr>
        <a:xfrm>
          <a:off x="0" y="3881534"/>
          <a:ext cx="3543430" cy="97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Check temporary labeling </a:t>
          </a:r>
        </a:p>
      </dsp:txBody>
      <dsp:txXfrm>
        <a:off x="0" y="3881534"/>
        <a:ext cx="3543430" cy="9702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D522F8-2500-4140-B647-3320559703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A9EEAA-135F-4A72-9028-F752787E0E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4C2FDB-D99F-44CC-805E-F87C0D608E18}" type="datetimeFigureOut">
              <a:rPr lang="en-US" smtClean="0"/>
              <a:t>12/9/2021</a:t>
            </a:fld>
            <a:endParaRPr lang="en-US"/>
          </a:p>
        </p:txBody>
      </p:sp>
      <p:sp>
        <p:nvSpPr>
          <p:cNvPr id="4" name="Footer Placeholder 3">
            <a:extLst>
              <a:ext uri="{FF2B5EF4-FFF2-40B4-BE49-F238E27FC236}">
                <a16:creationId xmlns:a16="http://schemas.microsoft.com/office/drawing/2014/main" id="{AF3F94E2-0C58-4FE6-ADA9-3A772FCA97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8BD3DF-DE57-482A-8C8E-16438D3EDC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7CCA7F-B26A-4BD9-AD84-B3C4BB484164}" type="slidenum">
              <a:rPr lang="en-US" smtClean="0"/>
              <a:t>‹#›</a:t>
            </a:fld>
            <a:endParaRPr lang="en-US"/>
          </a:p>
        </p:txBody>
      </p:sp>
    </p:spTree>
    <p:extLst>
      <p:ext uri="{BB962C8B-B14F-4D97-AF65-F5344CB8AC3E}">
        <p14:creationId xmlns:p14="http://schemas.microsoft.com/office/powerpoint/2010/main" val="14643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430A9-5BCC-454F-B0B8-C723B423FDC3}" type="datetimeFigureOut">
              <a:rPr lang="en-US" smtClean="0"/>
              <a:t>12/9/2021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E5735-55F0-4144-BEA3-B1D286DBC27A}" type="slidenum">
              <a:rPr lang="en-US" smtClean="0"/>
              <a:t>‹#›</a:t>
            </a:fld>
            <a:endParaRPr lang="en-US"/>
          </a:p>
        </p:txBody>
      </p:sp>
    </p:spTree>
    <p:extLst>
      <p:ext uri="{BB962C8B-B14F-4D97-AF65-F5344CB8AC3E}">
        <p14:creationId xmlns:p14="http://schemas.microsoft.com/office/powerpoint/2010/main" val="276608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E5735-55F0-4144-BEA3-B1D286DBC27A}" type="slidenum">
              <a:rPr lang="en-US" smtClean="0"/>
              <a:t>5</a:t>
            </a:fld>
            <a:endParaRPr lang="en-US"/>
          </a:p>
        </p:txBody>
      </p:sp>
    </p:spTree>
    <p:extLst>
      <p:ext uri="{BB962C8B-B14F-4D97-AF65-F5344CB8AC3E}">
        <p14:creationId xmlns:p14="http://schemas.microsoft.com/office/powerpoint/2010/main" val="47495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businesses in the United States are currently behaving like a new start up business.</a:t>
            </a:r>
          </a:p>
          <a:p>
            <a:r>
              <a:rPr lang="en-US" dirty="0"/>
              <a:t>Trying to solve staffing problems</a:t>
            </a:r>
          </a:p>
          <a:p>
            <a:r>
              <a:rPr lang="en-US" dirty="0"/>
              <a:t>Unreliable supply chain causing us all to locate new vendors and spend the nights trying to come up with creative ways to solve production issues.</a:t>
            </a:r>
          </a:p>
          <a:p>
            <a:r>
              <a:rPr lang="en-US" dirty="0"/>
              <a:t>A year and a half ago we went from 70 miles per hour to 0 within days.  Now we are going from 0 to 100 in hours.</a:t>
            </a:r>
          </a:p>
          <a:p>
            <a:r>
              <a:rPr lang="en-US" dirty="0"/>
              <a:t>Replacement staff has no experience.</a:t>
            </a:r>
          </a:p>
          <a:p>
            <a:r>
              <a:rPr lang="en-US" dirty="0"/>
              <a:t>Replacement supervisors have little understanding of safety and/or production.</a:t>
            </a:r>
          </a:p>
          <a:p>
            <a:r>
              <a:rPr lang="en-US" dirty="0"/>
              <a:t>Production needs work NOW!  But we are not prepared with basic safety orientation.</a:t>
            </a:r>
          </a:p>
        </p:txBody>
      </p:sp>
      <p:sp>
        <p:nvSpPr>
          <p:cNvPr id="4" name="Slide Number Placeholder 3"/>
          <p:cNvSpPr>
            <a:spLocks noGrp="1"/>
          </p:cNvSpPr>
          <p:nvPr>
            <p:ph type="sldNum" sz="quarter" idx="5"/>
          </p:nvPr>
        </p:nvSpPr>
        <p:spPr/>
        <p:txBody>
          <a:bodyPr/>
          <a:lstStyle/>
          <a:p>
            <a:fld id="{A5B81B13-F220-40FF-A8BB-B5444DCA4008}" type="slidenum">
              <a:rPr lang="en-US" smtClean="0"/>
              <a:t>6</a:t>
            </a:fld>
            <a:endParaRPr lang="en-US"/>
          </a:p>
        </p:txBody>
      </p:sp>
    </p:spTree>
    <p:extLst>
      <p:ext uri="{BB962C8B-B14F-4D97-AF65-F5344CB8AC3E}">
        <p14:creationId xmlns:p14="http://schemas.microsoft.com/office/powerpoint/2010/main" val="281170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time to get deep in the weeds on any of these topics.  But we need to reset our foundation, layout a plan and start getting things under control given the current personnel challenges, business needs and resources constraints. </a:t>
            </a:r>
          </a:p>
        </p:txBody>
      </p:sp>
      <p:sp>
        <p:nvSpPr>
          <p:cNvPr id="4" name="Slide Number Placeholder 3"/>
          <p:cNvSpPr>
            <a:spLocks noGrp="1"/>
          </p:cNvSpPr>
          <p:nvPr>
            <p:ph type="sldNum" sz="quarter" idx="5"/>
          </p:nvPr>
        </p:nvSpPr>
        <p:spPr/>
        <p:txBody>
          <a:bodyPr/>
          <a:lstStyle/>
          <a:p>
            <a:fld id="{A5B81B13-F220-40FF-A8BB-B5444DCA4008}" type="slidenum">
              <a:rPr lang="en-US" smtClean="0"/>
              <a:t>7</a:t>
            </a:fld>
            <a:endParaRPr lang="en-US"/>
          </a:p>
        </p:txBody>
      </p:sp>
    </p:spTree>
    <p:extLst>
      <p:ext uri="{BB962C8B-B14F-4D97-AF65-F5344CB8AC3E}">
        <p14:creationId xmlns:p14="http://schemas.microsoft.com/office/powerpoint/2010/main" val="291353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184593" algn="l"/>
              </a:tabLst>
            </a:pPr>
            <a:r>
              <a:rPr lang="en-US" altLang="en-US" i="1">
                <a:latin typeface="Arial" panose="020B0604020202020204" pitchFamily="34" charset="0"/>
              </a:rPr>
              <a:t>(Write the acronym “RCRA” on the board so students can correlate the acronym with the name of the act.) </a:t>
            </a:r>
          </a:p>
          <a:p>
            <a:pPr>
              <a:spcBef>
                <a:spcPct val="0"/>
              </a:spcBef>
              <a:tabLst>
                <a:tab pos="184593" algn="l"/>
              </a:tabLst>
            </a:pPr>
            <a:endParaRPr lang="en-US" altLang="en-US" i="1">
              <a:latin typeface="Arial" panose="020B0604020202020204" pitchFamily="34" charset="0"/>
            </a:endParaRPr>
          </a:p>
          <a:p>
            <a:pPr>
              <a:spcBef>
                <a:spcPct val="0"/>
              </a:spcBef>
              <a:tabLst>
                <a:tab pos="184593" algn="l"/>
              </a:tabLst>
            </a:pPr>
            <a:r>
              <a:rPr lang="en-US" altLang="en-US">
                <a:latin typeface="Arial" panose="020B0604020202020204" pitchFamily="34" charset="0"/>
              </a:rPr>
              <a:t>“RCRA was enacted by Congress in 1976 to regulate the management of solid and hazardous wastes.  The general goals that were outline by congress in RCRA were:</a:t>
            </a:r>
          </a:p>
          <a:p>
            <a:pPr>
              <a:spcBef>
                <a:spcPct val="0"/>
              </a:spcBef>
              <a:tabLst>
                <a:tab pos="184593" algn="l"/>
              </a:tabLst>
            </a:pPr>
            <a:endParaRPr lang="en-US" altLang="en-US">
              <a:latin typeface="Arial" panose="020B0604020202020204" pitchFamily="34" charset="0"/>
            </a:endParaRPr>
          </a:p>
          <a:p>
            <a:pPr>
              <a:spcBef>
                <a:spcPct val="0"/>
              </a:spcBef>
              <a:tabLst>
                <a:tab pos="184593" algn="l"/>
              </a:tabLst>
            </a:pPr>
            <a:r>
              <a:rPr lang="en-US" altLang="en-US">
                <a:latin typeface="Arial" panose="020B0604020202020204" pitchFamily="34" charset="0"/>
              </a:rPr>
              <a:t>1.  To protect human health and the environment</a:t>
            </a:r>
          </a:p>
          <a:p>
            <a:pPr>
              <a:spcBef>
                <a:spcPct val="0"/>
              </a:spcBef>
              <a:tabLst>
                <a:tab pos="184593" algn="l"/>
              </a:tabLst>
            </a:pPr>
            <a:r>
              <a:rPr lang="en-US" altLang="en-US">
                <a:latin typeface="Arial" panose="020B0604020202020204" pitchFamily="34" charset="0"/>
              </a:rPr>
              <a:t>2.  To reduce waste and conserve energy and natural resources</a:t>
            </a:r>
          </a:p>
          <a:p>
            <a:pPr>
              <a:spcBef>
                <a:spcPct val="0"/>
              </a:spcBef>
              <a:tabLst>
                <a:tab pos="184593" algn="l"/>
              </a:tabLst>
            </a:pPr>
            <a:r>
              <a:rPr lang="en-US" altLang="en-US">
                <a:latin typeface="Arial" panose="020B0604020202020204" pitchFamily="34" charset="0"/>
              </a:rPr>
              <a:t>3.  To reduce or eliminate the generation of hazardous waste as expeditiously as possible.”</a:t>
            </a:r>
          </a:p>
          <a:p>
            <a:pPr>
              <a:spcBef>
                <a:spcPct val="0"/>
              </a:spcBef>
              <a:tabLst>
                <a:tab pos="184593" algn="l"/>
              </a:tabLst>
            </a:pPr>
            <a:endParaRPr lang="en-US" altLang="en-US">
              <a:latin typeface="Arial" panose="020B0604020202020204" pitchFamily="34" charset="0"/>
            </a:endParaRPr>
          </a:p>
          <a:p>
            <a:pPr>
              <a:spcBef>
                <a:spcPct val="0"/>
              </a:spcBef>
              <a:tabLst>
                <a:tab pos="184593" algn="l"/>
              </a:tabLst>
            </a:pPr>
            <a:r>
              <a:rPr lang="en-US" altLang="en-US">
                <a:latin typeface="Arial" panose="020B0604020202020204" pitchFamily="34" charset="0"/>
              </a:rPr>
              <a:t>RCRA requires generators of hazardous waste, like the organizations you represent, to properly manage hazardous wastes from cradle to grave: from the point of generation to the point that the waste is either no longer hazardous or it is destroyed. In the case of wastes that cannot be rendered non-hazardous or destroyed, the generator remains liable for the waste forever, even after it is placed in a landfill.”</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97863621-2E60-B848-8968-B0341E26A312}" type="slidenum">
              <a:rPr lang="en-US" smtClean="0"/>
              <a:t>23</a:t>
            </a:fld>
            <a:endParaRPr lang="en-US"/>
          </a:p>
        </p:txBody>
      </p:sp>
    </p:spTree>
    <p:extLst>
      <p:ext uri="{BB962C8B-B14F-4D97-AF65-F5344CB8AC3E}">
        <p14:creationId xmlns:p14="http://schemas.microsoft.com/office/powerpoint/2010/main" val="130761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1076">
              <a:defRPr/>
            </a:pPr>
            <a:r>
              <a:rPr lang="en-US"/>
              <a:t>Idea behind cradle to grave is that the generator is responsible for seeing the</a:t>
            </a:r>
            <a:r>
              <a:rPr lang="en-US" baseline="0"/>
              <a:t> hazardous substance through to its end, where it is treated, recycled or disposed of.  The generator is responsible for the hazardous waste until its no longer hazardous.</a:t>
            </a:r>
            <a:endParaRPr lang="en-US"/>
          </a:p>
          <a:p>
            <a:endParaRPr lang="en-US"/>
          </a:p>
        </p:txBody>
      </p:sp>
      <p:sp>
        <p:nvSpPr>
          <p:cNvPr id="4" name="Slide Number Placeholder 3"/>
          <p:cNvSpPr>
            <a:spLocks noGrp="1"/>
          </p:cNvSpPr>
          <p:nvPr>
            <p:ph type="sldNum" sz="quarter" idx="10"/>
          </p:nvPr>
        </p:nvSpPr>
        <p:spPr/>
        <p:txBody>
          <a:bodyPr/>
          <a:lstStyle/>
          <a:p>
            <a:fld id="{97863621-2E60-B848-8968-B0341E26A312}" type="slidenum">
              <a:rPr lang="en-US" smtClean="0"/>
              <a:t>24</a:t>
            </a:fld>
            <a:endParaRPr lang="en-US"/>
          </a:p>
        </p:txBody>
      </p:sp>
    </p:spTree>
    <p:extLst>
      <p:ext uri="{BB962C8B-B14F-4D97-AF65-F5344CB8AC3E}">
        <p14:creationId xmlns:p14="http://schemas.microsoft.com/office/powerpoint/2010/main" val="1125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rPr>
              <a:t>“To help guide you in the proper management of hazardous wastes, we have organized the regulatory requirements for hazardous waste management into the following ten principles. In theory, if you understand and follow these principles, you should be in compliance with Ohio hazardous waste regulations.”</a:t>
            </a:r>
          </a:p>
          <a:p>
            <a:endParaRPr lang="en-US" altLang="en-US">
              <a:latin typeface="Arial" panose="020B0604020202020204" pitchFamily="34" charset="0"/>
            </a:endParaRPr>
          </a:p>
          <a:p>
            <a:r>
              <a:rPr lang="en-US" altLang="en-US" i="1">
                <a:latin typeface="Arial" panose="020B0604020202020204" pitchFamily="34" charset="0"/>
              </a:rPr>
              <a:t>(Read the principles with little elaboration since you’ll be discussing them in detail in subsequent slides.)</a:t>
            </a:r>
            <a:endParaRPr lang="en-US" altLang="en-US">
              <a:latin typeface="Arial" panose="020B0604020202020204" pitchFamily="34" charset="0"/>
            </a:endParaRPr>
          </a:p>
          <a:p>
            <a:endParaRPr lang="en-US" altLang="en-US" i="1">
              <a:latin typeface="Arial" panose="020B0604020202020204" pitchFamily="34" charset="0"/>
            </a:endParaRPr>
          </a:p>
          <a:p>
            <a:pPr>
              <a:buSzPct val="110000"/>
            </a:pPr>
            <a:r>
              <a:rPr lang="en-US" altLang="en-US">
                <a:solidFill>
                  <a:schemeClr val="accent1"/>
                </a:solidFill>
              </a:rPr>
              <a:t>1. </a:t>
            </a:r>
            <a:r>
              <a:rPr lang="en-US" altLang="en-US"/>
              <a:t>Characterize your wastes</a:t>
            </a:r>
          </a:p>
          <a:p>
            <a:pPr>
              <a:buSzPct val="110000"/>
            </a:pPr>
            <a:endParaRPr lang="en-US" altLang="en-US">
              <a:solidFill>
                <a:schemeClr val="tx2">
                  <a:lumMod val="60000"/>
                  <a:lumOff val="40000"/>
                </a:schemeClr>
              </a:solidFill>
            </a:endParaRPr>
          </a:p>
          <a:p>
            <a:pPr>
              <a:buSzPct val="110000"/>
            </a:pPr>
            <a:r>
              <a:rPr lang="en-US" altLang="en-US">
                <a:solidFill>
                  <a:schemeClr val="accent1"/>
                </a:solidFill>
              </a:rPr>
              <a:t>2.</a:t>
            </a:r>
            <a:r>
              <a:rPr lang="en-US" altLang="en-US">
                <a:solidFill>
                  <a:schemeClr val="tx2">
                    <a:lumMod val="60000"/>
                    <a:lumOff val="40000"/>
                  </a:schemeClr>
                </a:solidFill>
              </a:rPr>
              <a:t> </a:t>
            </a:r>
            <a:r>
              <a:rPr lang="en-US" altLang="en-US"/>
              <a:t>Determine how much hazardous waste you generate</a:t>
            </a:r>
          </a:p>
          <a:p>
            <a:pPr>
              <a:buSzPct val="110000"/>
            </a:pPr>
            <a:endParaRPr lang="en-US" altLang="en-US"/>
          </a:p>
          <a:p>
            <a:pPr>
              <a:buSzPct val="110000"/>
            </a:pPr>
            <a:r>
              <a:rPr lang="en-US" altLang="en-US">
                <a:solidFill>
                  <a:schemeClr val="accent1"/>
                </a:solidFill>
              </a:rPr>
              <a:t>3.</a:t>
            </a:r>
            <a:r>
              <a:rPr lang="en-US" altLang="en-US"/>
              <a:t> Report to OEPA</a:t>
            </a:r>
          </a:p>
          <a:p>
            <a:pPr marL="543455" indent="-543455">
              <a:buSzPct val="110000"/>
              <a:buFontTx/>
              <a:buAutoNum type="arabicPeriod"/>
            </a:pPr>
            <a:endParaRPr lang="en-US" altLang="en-US"/>
          </a:p>
          <a:p>
            <a:pPr>
              <a:buSzPct val="110000"/>
            </a:pPr>
            <a:r>
              <a:rPr lang="en-US" altLang="en-US">
                <a:solidFill>
                  <a:schemeClr val="accent1"/>
                </a:solidFill>
              </a:rPr>
              <a:t>4. </a:t>
            </a:r>
            <a:r>
              <a:rPr lang="en-US" altLang="en-US"/>
              <a:t>Observe storage time and quantity limits</a:t>
            </a:r>
          </a:p>
          <a:p>
            <a:pPr>
              <a:buSzPct val="110000"/>
            </a:pPr>
            <a:endParaRPr lang="en-US" altLang="en-US"/>
          </a:p>
          <a:p>
            <a:pPr>
              <a:buSzPct val="110000"/>
            </a:pPr>
            <a:r>
              <a:rPr lang="en-US" altLang="en-US">
                <a:solidFill>
                  <a:schemeClr val="accent1"/>
                </a:solidFill>
              </a:rPr>
              <a:t>5.</a:t>
            </a:r>
            <a:r>
              <a:rPr lang="en-US" altLang="en-US"/>
              <a:t> Properly manage containers/tanks of hazardous waste</a:t>
            </a:r>
            <a:endParaRPr lang="en-US" altLang="en-US">
              <a:latin typeface="Arial" panose="020B0604020202020204" pitchFamily="34" charset="0"/>
            </a:endParaRPr>
          </a:p>
          <a:p>
            <a:endParaRPr lang="en-US"/>
          </a:p>
          <a:p>
            <a:endParaRPr lang="en-US"/>
          </a:p>
        </p:txBody>
      </p:sp>
      <p:sp>
        <p:nvSpPr>
          <p:cNvPr id="4" name="Slide Number Placeholder 3"/>
          <p:cNvSpPr>
            <a:spLocks noGrp="1"/>
          </p:cNvSpPr>
          <p:nvPr>
            <p:ph type="sldNum" sz="quarter" idx="10"/>
          </p:nvPr>
        </p:nvSpPr>
        <p:spPr/>
        <p:txBody>
          <a:bodyPr/>
          <a:lstStyle/>
          <a:p>
            <a:fld id="{97863621-2E60-B848-8968-B0341E26A312}" type="slidenum">
              <a:rPr lang="en-US" smtClean="0"/>
              <a:t>25</a:t>
            </a:fld>
            <a:endParaRPr lang="en-US"/>
          </a:p>
        </p:txBody>
      </p:sp>
    </p:spTree>
    <p:extLst>
      <p:ext uri="{BB962C8B-B14F-4D97-AF65-F5344CB8AC3E}">
        <p14:creationId xmlns:p14="http://schemas.microsoft.com/office/powerpoint/2010/main" val="263960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1091" indent="-621091" defTabSz="465826">
              <a:buSzPct val="110000"/>
              <a:buFontTx/>
              <a:buAutoNum type="arabicPeriod" startAt="6"/>
              <a:defRPr/>
            </a:pPr>
            <a:r>
              <a:rPr lang="en-US"/>
              <a:t> Plan for emergencies</a:t>
            </a:r>
          </a:p>
          <a:p>
            <a:pPr marL="621091" indent="-621091" defTabSz="465826">
              <a:buSzPct val="110000"/>
              <a:buFontTx/>
              <a:buAutoNum type="arabicPeriod" startAt="6"/>
              <a:defRPr/>
            </a:pPr>
            <a:endParaRPr lang="en-US"/>
          </a:p>
          <a:p>
            <a:pPr marL="753721" indent="-753721" defTabSz="465826">
              <a:buSzPct val="110000"/>
              <a:buFontTx/>
              <a:buAutoNum type="arabicPeriod" startAt="6"/>
              <a:defRPr/>
            </a:pPr>
            <a:r>
              <a:rPr lang="en-US"/>
              <a:t>Properly ship and dispose of wastes</a:t>
            </a:r>
          </a:p>
          <a:p>
            <a:pPr marL="753721" indent="-753721" defTabSz="465826">
              <a:buSzPct val="110000"/>
              <a:buFontTx/>
              <a:buAutoNum type="arabicPeriod" startAt="6"/>
              <a:defRPr/>
            </a:pPr>
            <a:endParaRPr lang="en-US"/>
          </a:p>
          <a:p>
            <a:pPr marL="621091" indent="-621091" defTabSz="465826">
              <a:buSzPct val="110000"/>
              <a:buFontTx/>
              <a:buAutoNum type="arabicPeriod" startAt="6"/>
              <a:defRPr/>
            </a:pPr>
            <a:r>
              <a:rPr lang="en-US"/>
              <a:t> Train your employees</a:t>
            </a:r>
          </a:p>
          <a:p>
            <a:pPr marL="621091" indent="-621091" defTabSz="465826">
              <a:buSzPct val="110000"/>
              <a:buFontTx/>
              <a:buAutoNum type="arabicPeriod" startAt="6"/>
              <a:defRPr/>
            </a:pPr>
            <a:endParaRPr lang="en-US"/>
          </a:p>
          <a:p>
            <a:pPr marL="621091" indent="-621091" defTabSz="465826">
              <a:buSzPct val="110000"/>
              <a:buFontTx/>
              <a:buAutoNum type="arabicPeriod" startAt="6"/>
              <a:defRPr/>
            </a:pPr>
            <a:r>
              <a:rPr lang="en-US"/>
              <a:t> Keep appropriate records</a:t>
            </a:r>
          </a:p>
          <a:p>
            <a:pPr marL="621091" indent="-621091" defTabSz="465826">
              <a:buSzPct val="110000"/>
              <a:buFontTx/>
              <a:buAutoNum type="arabicPeriod" startAt="6"/>
              <a:defRPr/>
            </a:pPr>
            <a:endParaRPr lang="en-US"/>
          </a:p>
          <a:p>
            <a:pPr marL="621091" indent="-621091" defTabSz="465826">
              <a:buSzPct val="110000"/>
              <a:buFontTx/>
              <a:buAutoNum type="arabicPeriod" startAt="6"/>
              <a:defRPr/>
            </a:pPr>
            <a:r>
              <a:rPr lang="en-US"/>
              <a:t> Practice pollution prevention</a:t>
            </a:r>
          </a:p>
          <a:p>
            <a:endParaRPr lang="en-US" sz="1400"/>
          </a:p>
          <a:p>
            <a:endParaRPr lang="en-US"/>
          </a:p>
          <a:p>
            <a:endParaRPr lang="en-US"/>
          </a:p>
        </p:txBody>
      </p:sp>
      <p:sp>
        <p:nvSpPr>
          <p:cNvPr id="4" name="Slide Number Placeholder 3"/>
          <p:cNvSpPr>
            <a:spLocks noGrp="1"/>
          </p:cNvSpPr>
          <p:nvPr>
            <p:ph type="sldNum" sz="quarter" idx="10"/>
          </p:nvPr>
        </p:nvSpPr>
        <p:spPr/>
        <p:txBody>
          <a:bodyPr/>
          <a:lstStyle/>
          <a:p>
            <a:fld id="{97863621-2E60-B848-8968-B0341E26A312}" type="slidenum">
              <a:rPr lang="en-US" smtClean="0"/>
              <a:t>26</a:t>
            </a:fld>
            <a:endParaRPr lang="en-US"/>
          </a:p>
        </p:txBody>
      </p:sp>
    </p:spTree>
    <p:extLst>
      <p:ext uri="{BB962C8B-B14F-4D97-AF65-F5344CB8AC3E}">
        <p14:creationId xmlns:p14="http://schemas.microsoft.com/office/powerpoint/2010/main" val="41608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ompany.sedgwick.com/departments/sales/branding/Sedgwick%20Horizontal%20Logo%20wo%20R%20%20for%20Web_OnScreen/Solid/SDWK_HORIZ_solid_web-color.jpg" TargetMode="External"/><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normAutofit/>
          </a:bodyPr>
          <a:lstStyle>
            <a:lvl1pPr>
              <a:defRPr sz="2700"/>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9623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93550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5878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92352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23"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6138060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9"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50" name="Content Placeholder 13"/>
          <p:cNvSpPr>
            <a:spLocks noGrp="1"/>
          </p:cNvSpPr>
          <p:nvPr>
            <p:ph sz="quarter" idx="18" hasCustomPrompt="1"/>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1"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52"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3"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54"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5"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56" name="Content Placeholder 13"/>
          <p:cNvSpPr>
            <a:spLocks noGrp="1"/>
          </p:cNvSpPr>
          <p:nvPr>
            <p:ph sz="quarter" idx="24" hasCustomPrompt="1"/>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7"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58" name="Content Placeholder 13"/>
          <p:cNvSpPr>
            <a:spLocks noGrp="1"/>
          </p:cNvSpPr>
          <p:nvPr>
            <p:ph sz="quarter" idx="26" hasCustomPrompt="1"/>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9"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60"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1"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62"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3"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64" name="Content Placeholder 13"/>
          <p:cNvSpPr>
            <a:spLocks noGrp="1"/>
          </p:cNvSpPr>
          <p:nvPr>
            <p:ph sz="quarter" idx="32" hasCustomPrompt="1"/>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5"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66" name="Content Placeholder 13"/>
          <p:cNvSpPr>
            <a:spLocks noGrp="1"/>
          </p:cNvSpPr>
          <p:nvPr>
            <p:ph sz="quarter" idx="34" hasCustomPrompt="1"/>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7"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68"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9"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70"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71"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72" name="Content Placeholder 13"/>
          <p:cNvSpPr>
            <a:spLocks noGrp="1"/>
          </p:cNvSpPr>
          <p:nvPr>
            <p:ph sz="quarter" idx="40" hasCustomPrompt="1"/>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6265109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
        <p:nvSpPr>
          <p:cNvPr id="50"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51" name="Content Placeholder 13"/>
          <p:cNvSpPr>
            <a:spLocks noGrp="1"/>
          </p:cNvSpPr>
          <p:nvPr>
            <p:ph sz="quarter" idx="18" hasCustomPrompt="1"/>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2"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53"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4"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55"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6"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57" name="Content Placeholder 13"/>
          <p:cNvSpPr>
            <a:spLocks noGrp="1"/>
          </p:cNvSpPr>
          <p:nvPr>
            <p:ph sz="quarter" idx="24" hasCustomPrompt="1"/>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8"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59" name="Content Placeholder 13"/>
          <p:cNvSpPr>
            <a:spLocks noGrp="1"/>
          </p:cNvSpPr>
          <p:nvPr>
            <p:ph sz="quarter" idx="26" hasCustomPrompt="1"/>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0"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61"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2"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63"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4"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65" name="Content Placeholder 13"/>
          <p:cNvSpPr>
            <a:spLocks noGrp="1"/>
          </p:cNvSpPr>
          <p:nvPr>
            <p:ph sz="quarter" idx="32" hasCustomPrompt="1"/>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6"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67" name="Content Placeholder 13"/>
          <p:cNvSpPr>
            <a:spLocks noGrp="1"/>
          </p:cNvSpPr>
          <p:nvPr>
            <p:ph sz="quarter" idx="34" hasCustomPrompt="1"/>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8"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69"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70"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71"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72"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73" name="Content Placeholder 13"/>
          <p:cNvSpPr>
            <a:spLocks noGrp="1"/>
          </p:cNvSpPr>
          <p:nvPr>
            <p:ph sz="quarter" idx="40" hasCustomPrompt="1"/>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0386082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
        <p:nvSpPr>
          <p:cNvPr id="22"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23"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4"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25"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6"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31"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2"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9"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0"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47"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8"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50"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52"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3"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5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5"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56"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9883991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21"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22"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3"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24"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5"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26"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2"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40"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48"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50"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1"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52"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3"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54"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2440151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38" name="Content Placeholder 13"/>
          <p:cNvSpPr>
            <a:spLocks noGrp="1"/>
          </p:cNvSpPr>
          <p:nvPr>
            <p:ph sz="quarter" idx="30" hasCustomPrompt="1"/>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9515605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38" name="Content Placeholder 13"/>
          <p:cNvSpPr>
            <a:spLocks noGrp="1"/>
          </p:cNvSpPr>
          <p:nvPr>
            <p:ph sz="quarter" idx="30" hasCustomPrompt="1"/>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3763865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709852"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709852"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9868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0486395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709852"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709852"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9989567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431541"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270244"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108947"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8143247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431541"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270244"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108947"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5303518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53944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2642337"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4745234"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
        <p:nvSpPr>
          <p:cNvPr id="10"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11" name="Content Placeholder 13"/>
          <p:cNvSpPr>
            <a:spLocks noGrp="1"/>
          </p:cNvSpPr>
          <p:nvPr>
            <p:ph sz="quarter" idx="43" hasCustomPrompt="1"/>
          </p:nvPr>
        </p:nvSpPr>
        <p:spPr>
          <a:xfrm>
            <a:off x="684813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8665947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14" name="Content Placeholder 13"/>
          <p:cNvSpPr>
            <a:spLocks noGrp="1"/>
          </p:cNvSpPr>
          <p:nvPr>
            <p:ph sz="quarter" idx="18" hasCustomPrompt="1"/>
          </p:nvPr>
        </p:nvSpPr>
        <p:spPr>
          <a:xfrm>
            <a:off x="53944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8" name="Content Placeholder 13"/>
          <p:cNvSpPr>
            <a:spLocks noGrp="1"/>
          </p:cNvSpPr>
          <p:nvPr>
            <p:ph sz="quarter" idx="20" hasCustomPrompt="1"/>
          </p:nvPr>
        </p:nvSpPr>
        <p:spPr>
          <a:xfrm>
            <a:off x="2642337"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0" name="Content Placeholder 13"/>
          <p:cNvSpPr>
            <a:spLocks noGrp="1"/>
          </p:cNvSpPr>
          <p:nvPr>
            <p:ph sz="quarter" idx="22" hasCustomPrompt="1"/>
          </p:nvPr>
        </p:nvSpPr>
        <p:spPr>
          <a:xfrm>
            <a:off x="4745234"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1" name="Content Placeholder 13"/>
          <p:cNvSpPr>
            <a:spLocks noGrp="1"/>
          </p:cNvSpPr>
          <p:nvPr>
            <p:ph sz="quarter" idx="43" hasCustomPrompt="1"/>
          </p:nvPr>
        </p:nvSpPr>
        <p:spPr>
          <a:xfrm>
            <a:off x="684813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2"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3"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15"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16"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Tree>
    <p:extLst>
      <p:ext uri="{BB962C8B-B14F-4D97-AF65-F5344CB8AC3E}">
        <p14:creationId xmlns:p14="http://schemas.microsoft.com/office/powerpoint/2010/main" val="1195526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6126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977861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7538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672061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3599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1236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309702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229836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174742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7168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510515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063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9638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5749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1985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63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286762" y="0"/>
            <a:ext cx="229743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229743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286762" y="3419856"/>
            <a:ext cx="229743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573524" y="3419856"/>
            <a:ext cx="229743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6860286" y="3419856"/>
            <a:ext cx="229743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5381701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8154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11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4975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4796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5121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57179" indent="-185733">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5902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3"/>
            <a:ext cx="7772400" cy="4627563"/>
          </a:xfrm>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42892" indent="-171446">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7392214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52423"/>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2423"/>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4779571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9228"/>
            <a:ext cx="3811588"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803373"/>
            <a:ext cx="3811588"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9228"/>
            <a:ext cx="3813174"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03373"/>
            <a:ext cx="3813174"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4104122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304015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831086"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828229" y="0"/>
            <a:ext cx="1831086"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656457" y="0"/>
            <a:ext cx="1831086"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484686" y="0"/>
            <a:ext cx="1831086"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312914" y="0"/>
            <a:ext cx="1831086"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1831086"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828229" y="2281428"/>
            <a:ext cx="1831086"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656457" y="2281428"/>
            <a:ext cx="1831086"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484686" y="2281428"/>
            <a:ext cx="1831086"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312914" y="2281428"/>
            <a:ext cx="1831086"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1831086"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828229" y="4562856"/>
            <a:ext cx="1831086"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656457" y="4562856"/>
            <a:ext cx="1831086"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484686" y="4562856"/>
            <a:ext cx="1831086"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312914" y="4562856"/>
            <a:ext cx="1831086"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1365165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286762" y="0"/>
            <a:ext cx="229743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229743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286762" y="3419856"/>
            <a:ext cx="229743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573524" y="3419856"/>
            <a:ext cx="229743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6860286" y="3419856"/>
            <a:ext cx="229743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1783679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831086"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828229" y="0"/>
            <a:ext cx="1831086"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656457" y="0"/>
            <a:ext cx="1831086"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484686" y="0"/>
            <a:ext cx="1831086"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312914" y="0"/>
            <a:ext cx="1831086"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1831086"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828229" y="2281428"/>
            <a:ext cx="1831086"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656457" y="2281428"/>
            <a:ext cx="1831086"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484686" y="2281428"/>
            <a:ext cx="1831086"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312914" y="2281428"/>
            <a:ext cx="1831086"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1831086"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835087" y="4562856"/>
            <a:ext cx="1831086"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663315" y="4562856"/>
            <a:ext cx="1831086"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491544" y="4562856"/>
            <a:ext cx="1831086"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312914" y="4562856"/>
            <a:ext cx="1831086"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7802176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2"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521562" y="0"/>
            <a:ext cx="1536192"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043124" y="0"/>
            <a:ext cx="1536192"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564685" y="0"/>
            <a:ext cx="1536192"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607808" y="0"/>
            <a:ext cx="1536192"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086247" y="0"/>
            <a:ext cx="1536192"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536192"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521562" y="1709928"/>
            <a:ext cx="1536192"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043124" y="1709928"/>
            <a:ext cx="1536192"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564685" y="1709928"/>
            <a:ext cx="1536192"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7607808" y="1709928"/>
            <a:ext cx="1536192"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086247" y="1709928"/>
            <a:ext cx="1536192"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536192"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521562" y="3419856"/>
            <a:ext cx="1536192"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043124" y="3419856"/>
            <a:ext cx="1536192"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564685" y="3419856"/>
            <a:ext cx="1536192"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7607808" y="3419856"/>
            <a:ext cx="1536192"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086247" y="3419856"/>
            <a:ext cx="1536192"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536192"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521562" y="5129784"/>
            <a:ext cx="1536192"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043124" y="5129784"/>
            <a:ext cx="1536192"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564685" y="5129784"/>
            <a:ext cx="1536192"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7607808" y="5129784"/>
            <a:ext cx="1536192"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086247" y="5129784"/>
            <a:ext cx="1536192"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1793531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0" name="Text Placeholder 9"/>
          <p:cNvSpPr>
            <a:spLocks noGrp="1"/>
          </p:cNvSpPr>
          <p:nvPr>
            <p:ph type="body" sz="quarter" idx="14"/>
          </p:nvPr>
        </p:nvSpPr>
        <p:spPr>
          <a:xfrm>
            <a:off x="685800" y="4980568"/>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2667000" y="4980568"/>
            <a:ext cx="1828800"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4648200" y="4980568"/>
            <a:ext cx="1828800"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6629400" y="4980568"/>
            <a:ext cx="1828800"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6166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0" name="Text Placeholder 9"/>
          <p:cNvSpPr>
            <a:spLocks noGrp="1"/>
          </p:cNvSpPr>
          <p:nvPr>
            <p:ph type="body" sz="quarter" idx="14"/>
          </p:nvPr>
        </p:nvSpPr>
        <p:spPr>
          <a:xfrm>
            <a:off x="685800" y="4980568"/>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2667000" y="4980568"/>
            <a:ext cx="1828800"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4648200" y="4980568"/>
            <a:ext cx="1828800"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6629400" y="4980568"/>
            <a:ext cx="1828800"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756559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2"/>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2"/>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2"/>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8"/>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323844" y="4980568"/>
            <a:ext cx="2496312"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5961888" y="4980568"/>
            <a:ext cx="2496312"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3617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2"/>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2"/>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2"/>
            <a:ext cx="249631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8"/>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323844" y="4980568"/>
            <a:ext cx="2496312"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5961888" y="4980568"/>
            <a:ext cx="2496312"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161588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2"/>
            <a:ext cx="381419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2"/>
            <a:ext cx="3814192"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8"/>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644009" y="4980568"/>
            <a:ext cx="3814192"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1213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2"/>
            <a:ext cx="3814192"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2"/>
            <a:ext cx="3814192"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8"/>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644009" y="4980568"/>
            <a:ext cx="3814192"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8766815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11" name="Picture Placeholder 3"/>
          <p:cNvSpPr>
            <a:spLocks noGrp="1"/>
          </p:cNvSpPr>
          <p:nvPr>
            <p:ph type="pic" sz="quarter" idx="10"/>
          </p:nvPr>
        </p:nvSpPr>
        <p:spPr>
          <a:xfrm>
            <a:off x="685800" y="1397003"/>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12" name="Picture Placeholder 3"/>
          <p:cNvSpPr>
            <a:spLocks noGrp="1"/>
          </p:cNvSpPr>
          <p:nvPr>
            <p:ph type="pic" sz="quarter" idx="11"/>
          </p:nvPr>
        </p:nvSpPr>
        <p:spPr>
          <a:xfrm>
            <a:off x="2667000" y="1397003"/>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endParaRPr lang="en-US"/>
          </a:p>
        </p:txBody>
      </p:sp>
      <p:sp>
        <p:nvSpPr>
          <p:cNvPr id="13" name="Picture Placeholder 3"/>
          <p:cNvSpPr>
            <a:spLocks noGrp="1"/>
          </p:cNvSpPr>
          <p:nvPr>
            <p:ph type="pic" sz="quarter" idx="12"/>
          </p:nvPr>
        </p:nvSpPr>
        <p:spPr>
          <a:xfrm>
            <a:off x="4648200" y="1397003"/>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endParaRPr lang="en-US"/>
          </a:p>
        </p:txBody>
      </p:sp>
      <p:sp>
        <p:nvSpPr>
          <p:cNvPr id="16" name="Picture Placeholder 3"/>
          <p:cNvSpPr>
            <a:spLocks noGrp="1"/>
          </p:cNvSpPr>
          <p:nvPr>
            <p:ph type="pic" sz="quarter" idx="13"/>
          </p:nvPr>
        </p:nvSpPr>
        <p:spPr>
          <a:xfrm>
            <a:off x="6629400" y="1397003"/>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anchor="ctr">
            <a:normAutofit/>
          </a:bodyPr>
          <a:lstStyle>
            <a:lvl1pPr marL="0" indent="0" algn="ctr">
              <a:buNone/>
              <a:defRPr sz="1050"/>
            </a:lvl1pPr>
          </a:lstStyle>
          <a:p>
            <a:endParaRPr lang="en-US"/>
          </a:p>
        </p:txBody>
      </p:sp>
      <p:sp>
        <p:nvSpPr>
          <p:cNvPr id="17"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1006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2"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521562" y="0"/>
            <a:ext cx="1536192"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043124" y="0"/>
            <a:ext cx="1536192"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564685" y="0"/>
            <a:ext cx="1536192"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607808" y="0"/>
            <a:ext cx="1536192"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086247" y="0"/>
            <a:ext cx="1536192"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536192"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521562" y="1709928"/>
            <a:ext cx="1536192"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043124" y="1709928"/>
            <a:ext cx="1536192"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564685" y="1709928"/>
            <a:ext cx="1536192"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7607808" y="1709928"/>
            <a:ext cx="1536192"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086247" y="1709928"/>
            <a:ext cx="1536192"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536192"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521562" y="3419856"/>
            <a:ext cx="1536192"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043124" y="3419856"/>
            <a:ext cx="1536192"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564685" y="3419856"/>
            <a:ext cx="1536192"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7607808" y="3419856"/>
            <a:ext cx="1536192"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086247" y="3419856"/>
            <a:ext cx="1536192"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536192"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521562" y="5129784"/>
            <a:ext cx="1536192"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043124" y="5129784"/>
            <a:ext cx="1536192"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564685" y="5129784"/>
            <a:ext cx="1536192"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7607808" y="5129784"/>
            <a:ext cx="1536192"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086247" y="5129784"/>
            <a:ext cx="1536192"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738134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3"/>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5" name="Picture Placeholder 3"/>
          <p:cNvSpPr>
            <a:spLocks noGrp="1"/>
          </p:cNvSpPr>
          <p:nvPr>
            <p:ph type="pic" sz="quarter" idx="11"/>
          </p:nvPr>
        </p:nvSpPr>
        <p:spPr>
          <a:xfrm>
            <a:off x="2667000" y="1397003"/>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endParaRPr lang="en-US"/>
          </a:p>
        </p:txBody>
      </p:sp>
      <p:sp>
        <p:nvSpPr>
          <p:cNvPr id="6" name="Picture Placeholder 3"/>
          <p:cNvSpPr>
            <a:spLocks noGrp="1"/>
          </p:cNvSpPr>
          <p:nvPr>
            <p:ph type="pic" sz="quarter" idx="12"/>
          </p:nvPr>
        </p:nvSpPr>
        <p:spPr>
          <a:xfrm>
            <a:off x="4648200" y="1397003"/>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endParaRPr lang="en-US"/>
          </a:p>
        </p:txBody>
      </p:sp>
      <p:sp>
        <p:nvSpPr>
          <p:cNvPr id="7" name="Picture Placeholder 3"/>
          <p:cNvSpPr>
            <a:spLocks noGrp="1"/>
          </p:cNvSpPr>
          <p:nvPr>
            <p:ph type="pic" sz="quarter" idx="13"/>
          </p:nvPr>
        </p:nvSpPr>
        <p:spPr>
          <a:xfrm>
            <a:off x="6629400" y="1397003"/>
            <a:ext cx="18288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anchor="ctr">
            <a:normAutofit/>
          </a:bodyPr>
          <a:lstStyle>
            <a:lvl1pPr marL="0" indent="0" algn="ctr">
              <a:buNone/>
              <a:defRPr sz="105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22"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7448246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8449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0619814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64994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2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5292766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3"/>
            <a:ext cx="1828800"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6238" y="1397003"/>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7438" y="1397003"/>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8638" y="1397003"/>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685038" y="4717010"/>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665476"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5914"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626352"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685038" y="3057006"/>
            <a:ext cx="1828800"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12" name="Picture Placeholder 3"/>
          <p:cNvSpPr>
            <a:spLocks noGrp="1"/>
          </p:cNvSpPr>
          <p:nvPr>
            <p:ph type="pic" sz="quarter" idx="23"/>
          </p:nvPr>
        </p:nvSpPr>
        <p:spPr>
          <a:xfrm>
            <a:off x="2666238" y="3057006"/>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7438" y="3057006"/>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628638" y="3057006"/>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4761156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3"/>
            <a:ext cx="1828800"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6238" y="1397003"/>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7438" y="1397003"/>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8638" y="1397003"/>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685038" y="4717010"/>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665476"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5914"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626352"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685038" y="3057006"/>
            <a:ext cx="1828800" cy="1476165"/>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12" name="Picture Placeholder 3"/>
          <p:cNvSpPr>
            <a:spLocks noGrp="1"/>
          </p:cNvSpPr>
          <p:nvPr>
            <p:ph type="pic" sz="quarter" idx="23"/>
          </p:nvPr>
        </p:nvSpPr>
        <p:spPr>
          <a:xfrm>
            <a:off x="2666238" y="3057006"/>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7438" y="3057006"/>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628638" y="3057006"/>
            <a:ext cx="1828800" cy="1476165"/>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2916769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685800"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19778629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685800"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0065052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5" y="1397000"/>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5152" y="1397000"/>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685800" y="4704408"/>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4704408"/>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686945" y="3060985"/>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5152" y="3060985"/>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322021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0" name="Text Placeholder 9"/>
          <p:cNvSpPr>
            <a:spLocks noGrp="1"/>
          </p:cNvSpPr>
          <p:nvPr>
            <p:ph type="body" sz="quarter" idx="14"/>
          </p:nvPr>
        </p:nvSpPr>
        <p:spPr>
          <a:xfrm>
            <a:off x="685800" y="4980568"/>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2667000" y="4980568"/>
            <a:ext cx="1828800"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4648200" y="4980568"/>
            <a:ext cx="1828800"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6629400" y="4980568"/>
            <a:ext cx="1828800"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9718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5" y="1397000"/>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5152" y="1397000"/>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685800" y="4704408"/>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4704408"/>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686945" y="3060985"/>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5152" y="3060985"/>
            <a:ext cx="3814192" cy="1472184"/>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2"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0328196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4822880"/>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4822880"/>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4822880"/>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4822880"/>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575462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4822880"/>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4822880"/>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4822880"/>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4822880"/>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1216088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6999"/>
            <a:ext cx="249631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678438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6999"/>
            <a:ext cx="249631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3042783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8571274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527130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3200839"/>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3200839"/>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3200839"/>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3200839"/>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80794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3200839"/>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3200839"/>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3200839"/>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3200839"/>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27"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46210299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24"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37906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0" name="Text Placeholder 9"/>
          <p:cNvSpPr>
            <a:spLocks noGrp="1"/>
          </p:cNvSpPr>
          <p:nvPr>
            <p:ph type="body" sz="quarter" idx="14"/>
          </p:nvPr>
        </p:nvSpPr>
        <p:spPr>
          <a:xfrm>
            <a:off x="685800" y="4980568"/>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2667000" y="4980568"/>
            <a:ext cx="1828800"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4648200" y="4980568"/>
            <a:ext cx="1828800"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6629400" y="4980568"/>
            <a:ext cx="1828800"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729430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0000"/>
              <a:lumOff val="10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8575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42015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0000"/>
              <a:lumOff val="10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23"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7325033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228438"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612783"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4794025"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6975267"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32" name="Content Placeholder 13"/>
          <p:cNvSpPr>
            <a:spLocks noGrp="1"/>
          </p:cNvSpPr>
          <p:nvPr>
            <p:ph sz="quarter" idx="24" hasCustomPrompt="1"/>
          </p:nvPr>
        </p:nvSpPr>
        <p:spPr>
          <a:xfrm>
            <a:off x="7772165"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228438"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2612783"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4794025"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38"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6975267"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40" name="Content Placeholder 13"/>
          <p:cNvSpPr>
            <a:spLocks noGrp="1"/>
          </p:cNvSpPr>
          <p:nvPr>
            <p:ph sz="quarter" idx="32" hasCustomPrompt="1"/>
          </p:nvPr>
        </p:nvSpPr>
        <p:spPr>
          <a:xfrm>
            <a:off x="7772165"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431540"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42" name="Content Placeholder 13"/>
          <p:cNvSpPr>
            <a:spLocks noGrp="1"/>
          </p:cNvSpPr>
          <p:nvPr>
            <p:ph sz="quarter" idx="34" hasCustomPrompt="1"/>
          </p:nvPr>
        </p:nvSpPr>
        <p:spPr>
          <a:xfrm>
            <a:off x="1228438"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2612783"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44"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4794025"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46"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6975267"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48" name="Content Placeholder 13"/>
          <p:cNvSpPr>
            <a:spLocks noGrp="1"/>
          </p:cNvSpPr>
          <p:nvPr>
            <p:ph sz="quarter" idx="40" hasCustomPrompt="1"/>
          </p:nvPr>
        </p:nvSpPr>
        <p:spPr>
          <a:xfrm>
            <a:off x="7772165"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0273884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228438"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612783"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4794025"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6975267"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32" name="Content Placeholder 13"/>
          <p:cNvSpPr>
            <a:spLocks noGrp="1"/>
          </p:cNvSpPr>
          <p:nvPr>
            <p:ph sz="quarter" idx="24" hasCustomPrompt="1"/>
          </p:nvPr>
        </p:nvSpPr>
        <p:spPr>
          <a:xfrm>
            <a:off x="7772165"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228438"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2612783"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4794025"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38"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6975267"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40" name="Content Placeholder 13"/>
          <p:cNvSpPr>
            <a:spLocks noGrp="1"/>
          </p:cNvSpPr>
          <p:nvPr>
            <p:ph sz="quarter" idx="32" hasCustomPrompt="1"/>
          </p:nvPr>
        </p:nvSpPr>
        <p:spPr>
          <a:xfrm>
            <a:off x="7772165"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431540"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42" name="Content Placeholder 13"/>
          <p:cNvSpPr>
            <a:spLocks noGrp="1"/>
          </p:cNvSpPr>
          <p:nvPr>
            <p:ph sz="quarter" idx="34" hasCustomPrompt="1"/>
          </p:nvPr>
        </p:nvSpPr>
        <p:spPr>
          <a:xfrm>
            <a:off x="1228438"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2612783"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44"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4794025"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46"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6975267"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48" name="Content Placeholder 13"/>
          <p:cNvSpPr>
            <a:spLocks noGrp="1"/>
          </p:cNvSpPr>
          <p:nvPr>
            <p:ph sz="quarter" idx="40" hasCustomPrompt="1"/>
          </p:nvPr>
        </p:nvSpPr>
        <p:spPr>
          <a:xfrm>
            <a:off x="7772165"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8678283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15354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38"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431540"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42"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270244"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4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108947" y="4667304"/>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46"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42802361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21"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22"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3" name="Picture Placeholder 3"/>
          <p:cNvSpPr>
            <a:spLocks noGrp="1"/>
          </p:cNvSpPr>
          <p:nvPr>
            <p:ph type="pic" sz="quarter" idx="19"/>
          </p:nvPr>
        </p:nvSpPr>
        <p:spPr>
          <a:xfrm>
            <a:off x="3270244"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24"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5" name="Picture Placeholder 3"/>
          <p:cNvSpPr>
            <a:spLocks noGrp="1"/>
          </p:cNvSpPr>
          <p:nvPr>
            <p:ph type="pic" sz="quarter" idx="21"/>
          </p:nvPr>
        </p:nvSpPr>
        <p:spPr>
          <a:xfrm>
            <a:off x="6108947" y="163978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26"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5"/>
          </p:nvPr>
        </p:nvSpPr>
        <p:spPr>
          <a:xfrm>
            <a:off x="431540"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2"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27"/>
          </p:nvPr>
        </p:nvSpPr>
        <p:spPr>
          <a:xfrm>
            <a:off x="3270244" y="315354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40"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29"/>
          </p:nvPr>
        </p:nvSpPr>
        <p:spPr>
          <a:xfrm>
            <a:off x="6108947" y="315354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48"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Picture Placeholder 3"/>
          <p:cNvSpPr>
            <a:spLocks noGrp="1"/>
          </p:cNvSpPr>
          <p:nvPr>
            <p:ph type="pic" sz="quarter" idx="33"/>
          </p:nvPr>
        </p:nvSpPr>
        <p:spPr>
          <a:xfrm>
            <a:off x="431540"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50"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1" name="Picture Placeholder 3"/>
          <p:cNvSpPr>
            <a:spLocks noGrp="1"/>
          </p:cNvSpPr>
          <p:nvPr>
            <p:ph type="pic" sz="quarter" idx="35"/>
          </p:nvPr>
        </p:nvSpPr>
        <p:spPr>
          <a:xfrm>
            <a:off x="3270244" y="4667305"/>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52"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3" name="Picture Placeholder 3"/>
          <p:cNvSpPr>
            <a:spLocks noGrp="1"/>
          </p:cNvSpPr>
          <p:nvPr>
            <p:ph type="pic" sz="quarter" idx="37"/>
          </p:nvPr>
        </p:nvSpPr>
        <p:spPr>
          <a:xfrm>
            <a:off x="6108947" y="4667304"/>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54"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34998312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228437"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4069975"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911512"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228437"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88657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4069975"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886576"/>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38" name="Content Placeholder 13"/>
          <p:cNvSpPr>
            <a:spLocks noGrp="1"/>
          </p:cNvSpPr>
          <p:nvPr>
            <p:ph sz="quarter" idx="30" hasCustomPrompt="1"/>
          </p:nvPr>
        </p:nvSpPr>
        <p:spPr>
          <a:xfrm>
            <a:off x="6911512"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9065519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228437"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4069975"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911512"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228437"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886577"/>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4069975"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886576"/>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38" name="Content Placeholder 13"/>
          <p:cNvSpPr>
            <a:spLocks noGrp="1"/>
          </p:cNvSpPr>
          <p:nvPr>
            <p:ph sz="quarter" idx="30" hasCustomPrompt="1"/>
          </p:nvPr>
        </p:nvSpPr>
        <p:spPr>
          <a:xfrm>
            <a:off x="6911512"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41331597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721531" y="1639791"/>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709853" y="1639790"/>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6002678" y="1639791"/>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1" y="3886577"/>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721531" y="3886578"/>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709853" y="3886577"/>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6002678" y="3886578"/>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694222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2"/>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2"/>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9850" y="1397002"/>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8"/>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323844" y="4980568"/>
            <a:ext cx="2496312"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5961888" y="4980568"/>
            <a:ext cx="2496312"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7445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721531" y="1639791"/>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709853" y="1639790"/>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6002678" y="1639791"/>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1" y="3886577"/>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721531" y="3886578"/>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709853" y="3886577"/>
            <a:ext cx="1150616" cy="1152144"/>
          </a:xfr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6002678" y="3886578"/>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0720356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8801" y="1639790"/>
            <a:ext cx="1378182"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431542"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47504" y="1639790"/>
            <a:ext cx="1378182"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270245"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86207" y="1639789"/>
            <a:ext cx="1378182"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108948"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11087387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7520"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431542"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46223"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270245"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84926" y="1639789"/>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108948"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7452375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750552"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539441"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853449"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2642338"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4956346"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4745234"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
        <p:nvSpPr>
          <p:cNvPr id="10" name="Picture Placeholder 3"/>
          <p:cNvSpPr>
            <a:spLocks noGrp="1"/>
          </p:cNvSpPr>
          <p:nvPr>
            <p:ph type="pic" sz="quarter" idx="42"/>
          </p:nvPr>
        </p:nvSpPr>
        <p:spPr>
          <a:xfrm>
            <a:off x="7059242" y="1639789"/>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11" name="Content Placeholder 13"/>
          <p:cNvSpPr>
            <a:spLocks noGrp="1"/>
          </p:cNvSpPr>
          <p:nvPr>
            <p:ph sz="quarter" idx="43" hasCustomPrompt="1"/>
          </p:nvPr>
        </p:nvSpPr>
        <p:spPr>
          <a:xfrm>
            <a:off x="6848132"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68131179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750552"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539441"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853449"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2642338"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4956346" y="1639790"/>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4745234"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7059242" y="1639789"/>
            <a:ext cx="1380744" cy="1380744"/>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11" name="Content Placeholder 13"/>
          <p:cNvSpPr>
            <a:spLocks noGrp="1"/>
          </p:cNvSpPr>
          <p:nvPr>
            <p:ph sz="quarter" idx="43" hasCustomPrompt="1"/>
          </p:nvPr>
        </p:nvSpPr>
        <p:spPr>
          <a:xfrm>
            <a:off x="6848132"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0389913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2" y="1268759"/>
            <a:ext cx="1764195" cy="3535680"/>
          </a:xfrm>
          <a:solidFill>
            <a:schemeClr val="bg1">
              <a:lumMod val="90000"/>
              <a:lumOff val="10000"/>
            </a:schemeClr>
          </a:solidFill>
        </p:spPr>
        <p:txBody>
          <a:bodyPr anchor="ctr">
            <a:normAutofit/>
          </a:bodyPr>
          <a:lstStyle>
            <a:lvl1pPr marL="0" indent="0" algn="ctr">
              <a:buNone/>
              <a:defRPr sz="1050"/>
            </a:lvl1pPr>
          </a:lstStyle>
          <a:p>
            <a:endParaRPr lang="en-US"/>
          </a:p>
        </p:txBody>
      </p:sp>
      <p:sp>
        <p:nvSpPr>
          <p:cNvPr id="5" name="Picture Placeholder 3"/>
          <p:cNvSpPr>
            <a:spLocks noGrp="1"/>
          </p:cNvSpPr>
          <p:nvPr>
            <p:ph type="pic" sz="quarter" idx="11"/>
          </p:nvPr>
        </p:nvSpPr>
        <p:spPr>
          <a:xfrm>
            <a:off x="4693478" y="1268759"/>
            <a:ext cx="1764195" cy="3535680"/>
          </a:xfrm>
          <a:solidFill>
            <a:schemeClr val="bg1">
              <a:lumMod val="90000"/>
              <a:lumOff val="10000"/>
            </a:schemeClr>
          </a:solidFill>
        </p:spPr>
        <p:txBody>
          <a:bodyPr anchor="ctr">
            <a:normAutofit/>
          </a:bodyPr>
          <a:lstStyle>
            <a:lvl1pPr marL="0" indent="0" algn="ctr">
              <a:buNone/>
              <a:defRPr sz="1050"/>
            </a:lvl1pPr>
          </a:lstStyle>
          <a:p>
            <a:endParaRPr lang="en-US"/>
          </a:p>
        </p:txBody>
      </p:sp>
      <p:sp>
        <p:nvSpPr>
          <p:cNvPr id="8" name="Text Placeholder 9"/>
          <p:cNvSpPr>
            <a:spLocks noGrp="1"/>
          </p:cNvSpPr>
          <p:nvPr>
            <p:ph type="body" sz="quarter" idx="14"/>
          </p:nvPr>
        </p:nvSpPr>
        <p:spPr>
          <a:xfrm>
            <a:off x="2600782" y="1268759"/>
            <a:ext cx="1859858"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6598342" y="1268759"/>
            <a:ext cx="1859858"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685802" y="4980568"/>
            <a:ext cx="377483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4693479" y="4980568"/>
            <a:ext cx="376472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1613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0"/>
        <p:cNvGrpSpPr/>
        <p:nvPr/>
      </p:nvGrpSpPr>
      <p:grpSpPr>
        <a:xfrm>
          <a:off x="0" y="0"/>
          <a:ext cx="0" cy="0"/>
          <a:chOff x="0" y="0"/>
          <a:chExt cx="0" cy="0"/>
        </a:xfrm>
      </p:grpSpPr>
      <p:cxnSp>
        <p:nvCxnSpPr>
          <p:cNvPr id="5" name="Google Shape;25;p6"/>
          <p:cNvCxnSpPr>
            <a:cxnSpLocks noChangeShapeType="1"/>
          </p:cNvCxnSpPr>
          <p:nvPr/>
        </p:nvCxnSpPr>
        <p:spPr bwMode="auto">
          <a:xfrm>
            <a:off x="217921" y="1123390"/>
            <a:ext cx="301625" cy="0"/>
          </a:xfrm>
          <a:prstGeom prst="straightConnector1">
            <a:avLst/>
          </a:prstGeom>
          <a:noFill/>
          <a:ln w="28575">
            <a:solidFill>
              <a:srgbClr val="018FC8"/>
            </a:solidFill>
            <a:round/>
            <a:headEnd/>
            <a:tailEnd/>
          </a:ln>
          <a:extLst>
            <a:ext uri="{909E8E84-426E-40DD-AFC4-6F175D3DCCD1}">
              <a14:hiddenFill xmlns:a14="http://schemas.microsoft.com/office/drawing/2010/main">
                <a:noFill/>
              </a14:hiddenFill>
            </a:ext>
          </a:extLst>
        </p:spPr>
      </p:cxnSp>
      <p:pic>
        <p:nvPicPr>
          <p:cNvPr id="6" name="Picture 2" descr="Picture">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7922" y="6293505"/>
            <a:ext cx="1490806" cy="51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21;p6"/>
          <p:cNvSpPr txBox="1">
            <a:spLocks noGrp="1"/>
          </p:cNvSpPr>
          <p:nvPr>
            <p:ph type="title"/>
          </p:nvPr>
        </p:nvSpPr>
        <p:spPr>
          <a:xfrm>
            <a:off x="672353" y="935182"/>
            <a:ext cx="5726455" cy="312882"/>
          </a:xfrm>
          <a:prstGeom prst="rect">
            <a:avLst/>
          </a:prstGeom>
        </p:spPr>
        <p:txBody>
          <a:bodyPr spcFirstLastPara="1">
            <a:noAutofit/>
          </a:bodyPr>
          <a:lstStyle>
            <a:lvl1pPr lvl="0" rtl="0">
              <a:spcBef>
                <a:spcPts val="0"/>
              </a:spcBef>
              <a:spcAft>
                <a:spcPts val="0"/>
              </a:spcAft>
              <a:buClr>
                <a:srgbClr val="383D4B"/>
              </a:buClr>
              <a:buSzPts val="2500"/>
              <a:buNone/>
              <a:defRPr sz="2206" b="0" i="0">
                <a:solidFill>
                  <a:srgbClr val="383D4B"/>
                </a:solidFill>
                <a:latin typeface="Calibri Light" panose="020F0302020204030204" pitchFamily="34" charset="0"/>
                <a:cs typeface="Calibri Light" panose="020F0302020204030204" pitchFamily="34" charset="0"/>
              </a:defRPr>
            </a:lvl1pPr>
            <a:lvl2pPr lvl="1" rtl="0">
              <a:spcBef>
                <a:spcPts val="0"/>
              </a:spcBef>
              <a:spcAft>
                <a:spcPts val="0"/>
              </a:spcAft>
              <a:buSzPts val="2500"/>
              <a:buNone/>
              <a:defRPr sz="2206"/>
            </a:lvl2pPr>
            <a:lvl3pPr lvl="2" rtl="0">
              <a:spcBef>
                <a:spcPts val="0"/>
              </a:spcBef>
              <a:spcAft>
                <a:spcPts val="0"/>
              </a:spcAft>
              <a:buSzPts val="2500"/>
              <a:buNone/>
              <a:defRPr sz="2206"/>
            </a:lvl3pPr>
            <a:lvl4pPr lvl="3" rtl="0">
              <a:spcBef>
                <a:spcPts val="0"/>
              </a:spcBef>
              <a:spcAft>
                <a:spcPts val="0"/>
              </a:spcAft>
              <a:buSzPts val="2500"/>
              <a:buNone/>
              <a:defRPr sz="2206"/>
            </a:lvl4pPr>
            <a:lvl5pPr lvl="4" rtl="0">
              <a:spcBef>
                <a:spcPts val="0"/>
              </a:spcBef>
              <a:spcAft>
                <a:spcPts val="0"/>
              </a:spcAft>
              <a:buSzPts val="2500"/>
              <a:buNone/>
              <a:defRPr sz="2206"/>
            </a:lvl5pPr>
            <a:lvl6pPr lvl="5" rtl="0">
              <a:spcBef>
                <a:spcPts val="0"/>
              </a:spcBef>
              <a:spcAft>
                <a:spcPts val="0"/>
              </a:spcAft>
              <a:buSzPts val="2500"/>
              <a:buNone/>
              <a:defRPr sz="2206"/>
            </a:lvl6pPr>
            <a:lvl7pPr lvl="6" rtl="0">
              <a:spcBef>
                <a:spcPts val="0"/>
              </a:spcBef>
              <a:spcAft>
                <a:spcPts val="0"/>
              </a:spcAft>
              <a:buSzPts val="2500"/>
              <a:buNone/>
              <a:defRPr sz="2206"/>
            </a:lvl7pPr>
            <a:lvl8pPr lvl="7" rtl="0">
              <a:spcBef>
                <a:spcPts val="0"/>
              </a:spcBef>
              <a:spcAft>
                <a:spcPts val="0"/>
              </a:spcAft>
              <a:buSzPts val="2500"/>
              <a:buNone/>
              <a:defRPr sz="2206"/>
            </a:lvl8pPr>
            <a:lvl9pPr lvl="8" rtl="0">
              <a:spcBef>
                <a:spcPts val="0"/>
              </a:spcBef>
              <a:spcAft>
                <a:spcPts val="0"/>
              </a:spcAft>
              <a:buSzPts val="2500"/>
              <a:buNone/>
              <a:defRPr sz="2206"/>
            </a:lvl9pPr>
          </a:lstStyle>
          <a:p>
            <a:endParaRPr dirty="0"/>
          </a:p>
        </p:txBody>
      </p:sp>
      <p:sp>
        <p:nvSpPr>
          <p:cNvPr id="22" name="Google Shape;22;p6"/>
          <p:cNvSpPr txBox="1">
            <a:spLocks noGrp="1"/>
          </p:cNvSpPr>
          <p:nvPr>
            <p:ph type="body" idx="1"/>
          </p:nvPr>
        </p:nvSpPr>
        <p:spPr>
          <a:xfrm>
            <a:off x="672353" y="1670488"/>
            <a:ext cx="6016091" cy="4421382"/>
          </a:xfrm>
          <a:prstGeom prst="rect">
            <a:avLst/>
          </a:prstGeom>
        </p:spPr>
        <p:txBody>
          <a:bodyPr spcFirstLastPara="1">
            <a:noAutofit/>
          </a:bodyPr>
          <a:lstStyle>
            <a:lvl1pPr marL="403433" lvl="0" indent="-280162" rtl="0">
              <a:spcBef>
                <a:spcPts val="0"/>
              </a:spcBef>
              <a:spcAft>
                <a:spcPts val="0"/>
              </a:spcAft>
              <a:buClr>
                <a:srgbClr val="383D4B"/>
              </a:buClr>
              <a:buSzPts val="1400"/>
              <a:buChar char="●"/>
              <a:defRPr b="0" i="0">
                <a:solidFill>
                  <a:srgbClr val="383D4B"/>
                </a:solidFill>
                <a:latin typeface="Calibri" panose="020F0502020204030204" pitchFamily="34" charset="0"/>
                <a:cs typeface="Calibri" panose="020F0502020204030204" pitchFamily="34" charset="0"/>
              </a:defRPr>
            </a:lvl1pPr>
            <a:lvl2pPr marL="806867" lvl="1" indent="-268956" rtl="0">
              <a:spcBef>
                <a:spcPts val="1765"/>
              </a:spcBef>
              <a:spcAft>
                <a:spcPts val="0"/>
              </a:spcAft>
              <a:buClr>
                <a:srgbClr val="383D4B"/>
              </a:buClr>
              <a:buSzPts val="1200"/>
              <a:buChar char="○"/>
              <a:defRPr>
                <a:solidFill>
                  <a:srgbClr val="383D4B"/>
                </a:solidFill>
              </a:defRPr>
            </a:lvl2pPr>
            <a:lvl3pPr marL="1210300" lvl="2" indent="-268956" rtl="0">
              <a:spcBef>
                <a:spcPts val="1765"/>
              </a:spcBef>
              <a:spcAft>
                <a:spcPts val="0"/>
              </a:spcAft>
              <a:buClr>
                <a:srgbClr val="383D4B"/>
              </a:buClr>
              <a:buSzPts val="1200"/>
              <a:buChar char="■"/>
              <a:defRPr>
                <a:solidFill>
                  <a:srgbClr val="383D4B"/>
                </a:solidFill>
              </a:defRPr>
            </a:lvl3pPr>
            <a:lvl4pPr marL="1613733" lvl="3" indent="-263352" rtl="0">
              <a:spcBef>
                <a:spcPts val="1765"/>
              </a:spcBef>
              <a:spcAft>
                <a:spcPts val="0"/>
              </a:spcAft>
              <a:buClr>
                <a:srgbClr val="383D4B"/>
              </a:buClr>
              <a:buSzPts val="1100"/>
              <a:buChar char="●"/>
              <a:defRPr>
                <a:solidFill>
                  <a:srgbClr val="383D4B"/>
                </a:solidFill>
              </a:defRPr>
            </a:lvl4pPr>
            <a:lvl5pPr marL="2017166" lvl="4" indent="-263352" rtl="0">
              <a:spcBef>
                <a:spcPts val="1765"/>
              </a:spcBef>
              <a:spcAft>
                <a:spcPts val="0"/>
              </a:spcAft>
              <a:buClr>
                <a:srgbClr val="383D4B"/>
              </a:buClr>
              <a:buSzPts val="1100"/>
              <a:buChar char="○"/>
              <a:defRPr>
                <a:solidFill>
                  <a:srgbClr val="383D4B"/>
                </a:solidFill>
              </a:defRPr>
            </a:lvl5pPr>
            <a:lvl6pPr marL="2420600" lvl="5" indent="-257749" rtl="0">
              <a:spcBef>
                <a:spcPts val="1765"/>
              </a:spcBef>
              <a:spcAft>
                <a:spcPts val="0"/>
              </a:spcAft>
              <a:buClr>
                <a:srgbClr val="383D4B"/>
              </a:buClr>
              <a:buSzPts val="1000"/>
              <a:buChar char="■"/>
              <a:defRPr>
                <a:solidFill>
                  <a:srgbClr val="383D4B"/>
                </a:solidFill>
              </a:defRPr>
            </a:lvl6pPr>
            <a:lvl7pPr marL="2824033" lvl="6" indent="-257749" rtl="0">
              <a:spcBef>
                <a:spcPts val="1765"/>
              </a:spcBef>
              <a:spcAft>
                <a:spcPts val="0"/>
              </a:spcAft>
              <a:buClr>
                <a:srgbClr val="383D4B"/>
              </a:buClr>
              <a:buSzPts val="1000"/>
              <a:buChar char="●"/>
              <a:defRPr>
                <a:solidFill>
                  <a:srgbClr val="383D4B"/>
                </a:solidFill>
              </a:defRPr>
            </a:lvl7pPr>
            <a:lvl8pPr marL="3227466" lvl="7" indent="-246543" rtl="0">
              <a:spcBef>
                <a:spcPts val="1765"/>
              </a:spcBef>
              <a:spcAft>
                <a:spcPts val="0"/>
              </a:spcAft>
              <a:buClr>
                <a:srgbClr val="383D4B"/>
              </a:buClr>
              <a:buSzPts val="800"/>
              <a:buChar char="○"/>
              <a:defRPr>
                <a:solidFill>
                  <a:srgbClr val="383D4B"/>
                </a:solidFill>
              </a:defRPr>
            </a:lvl8pPr>
            <a:lvl9pPr marL="3630900" lvl="8" indent="-246543" rtl="0">
              <a:spcBef>
                <a:spcPts val="1765"/>
              </a:spcBef>
              <a:spcAft>
                <a:spcPts val="1765"/>
              </a:spcAft>
              <a:buClr>
                <a:srgbClr val="383D4B"/>
              </a:buClr>
              <a:buSzPts val="800"/>
              <a:buChar char="■"/>
              <a:defRPr>
                <a:solidFill>
                  <a:srgbClr val="383D4B"/>
                </a:solidFill>
              </a:defRPr>
            </a:lvl9pPr>
          </a:lstStyle>
          <a:p>
            <a:endParaRPr dirty="0"/>
          </a:p>
        </p:txBody>
      </p:sp>
      <p:sp>
        <p:nvSpPr>
          <p:cNvPr id="24" name="Google Shape;24;p6"/>
          <p:cNvSpPr txBox="1">
            <a:spLocks noGrp="1"/>
          </p:cNvSpPr>
          <p:nvPr>
            <p:ph type="title" idx="2"/>
          </p:nvPr>
        </p:nvSpPr>
        <p:spPr>
          <a:xfrm>
            <a:off x="672353" y="635795"/>
            <a:ext cx="5726455" cy="143471"/>
          </a:xfrm>
          <a:prstGeom prst="rect">
            <a:avLst/>
          </a:prstGeom>
        </p:spPr>
        <p:txBody>
          <a:bodyPr spcFirstLastPara="1">
            <a:noAutofit/>
          </a:bodyPr>
          <a:lstStyle>
            <a:lvl1pPr lvl="0" rtl="0">
              <a:spcBef>
                <a:spcPts val="0"/>
              </a:spcBef>
              <a:spcAft>
                <a:spcPts val="0"/>
              </a:spcAft>
              <a:buClr>
                <a:srgbClr val="018FC8"/>
              </a:buClr>
              <a:buSzPts val="1100"/>
              <a:buFont typeface="Source Sans Pro"/>
              <a:buNone/>
              <a:defRPr sz="971" b="1" i="0">
                <a:solidFill>
                  <a:srgbClr val="018FC8"/>
                </a:solidFill>
                <a:latin typeface="Calibri Bold"/>
                <a:ea typeface="Source Sans Pro"/>
                <a:cs typeface="Calibri Bold"/>
                <a:sym typeface="Source Sans Pro"/>
              </a:defRPr>
            </a:lvl1pPr>
            <a:lvl2pPr lvl="1" rtl="0">
              <a:spcBef>
                <a:spcPts val="0"/>
              </a:spcBef>
              <a:spcAft>
                <a:spcPts val="0"/>
              </a:spcAft>
              <a:buClr>
                <a:srgbClr val="489ED1"/>
              </a:buClr>
              <a:buSzPts val="1100"/>
              <a:buNone/>
              <a:defRPr sz="971" b="1">
                <a:solidFill>
                  <a:srgbClr val="489ED1"/>
                </a:solidFill>
              </a:defRPr>
            </a:lvl2pPr>
            <a:lvl3pPr lvl="2" rtl="0">
              <a:spcBef>
                <a:spcPts val="0"/>
              </a:spcBef>
              <a:spcAft>
                <a:spcPts val="0"/>
              </a:spcAft>
              <a:buClr>
                <a:srgbClr val="489ED1"/>
              </a:buClr>
              <a:buSzPts val="1100"/>
              <a:buNone/>
              <a:defRPr sz="971" b="1">
                <a:solidFill>
                  <a:srgbClr val="489ED1"/>
                </a:solidFill>
              </a:defRPr>
            </a:lvl3pPr>
            <a:lvl4pPr lvl="3" rtl="0">
              <a:spcBef>
                <a:spcPts val="0"/>
              </a:spcBef>
              <a:spcAft>
                <a:spcPts val="0"/>
              </a:spcAft>
              <a:buClr>
                <a:srgbClr val="489ED1"/>
              </a:buClr>
              <a:buSzPts val="1100"/>
              <a:buNone/>
              <a:defRPr sz="971" b="1">
                <a:solidFill>
                  <a:srgbClr val="489ED1"/>
                </a:solidFill>
              </a:defRPr>
            </a:lvl4pPr>
            <a:lvl5pPr lvl="4" rtl="0">
              <a:spcBef>
                <a:spcPts val="0"/>
              </a:spcBef>
              <a:spcAft>
                <a:spcPts val="0"/>
              </a:spcAft>
              <a:buClr>
                <a:srgbClr val="489ED1"/>
              </a:buClr>
              <a:buSzPts val="1100"/>
              <a:buNone/>
              <a:defRPr sz="971" b="1">
                <a:solidFill>
                  <a:srgbClr val="489ED1"/>
                </a:solidFill>
              </a:defRPr>
            </a:lvl5pPr>
            <a:lvl6pPr lvl="5" rtl="0">
              <a:spcBef>
                <a:spcPts val="0"/>
              </a:spcBef>
              <a:spcAft>
                <a:spcPts val="0"/>
              </a:spcAft>
              <a:buClr>
                <a:srgbClr val="489ED1"/>
              </a:buClr>
              <a:buSzPts val="1100"/>
              <a:buNone/>
              <a:defRPr sz="971" b="1">
                <a:solidFill>
                  <a:srgbClr val="489ED1"/>
                </a:solidFill>
              </a:defRPr>
            </a:lvl6pPr>
            <a:lvl7pPr lvl="6" rtl="0">
              <a:spcBef>
                <a:spcPts val="0"/>
              </a:spcBef>
              <a:spcAft>
                <a:spcPts val="0"/>
              </a:spcAft>
              <a:buClr>
                <a:srgbClr val="489ED1"/>
              </a:buClr>
              <a:buSzPts val="1100"/>
              <a:buNone/>
              <a:defRPr sz="971" b="1">
                <a:solidFill>
                  <a:srgbClr val="489ED1"/>
                </a:solidFill>
              </a:defRPr>
            </a:lvl7pPr>
            <a:lvl8pPr lvl="7" rtl="0">
              <a:spcBef>
                <a:spcPts val="0"/>
              </a:spcBef>
              <a:spcAft>
                <a:spcPts val="0"/>
              </a:spcAft>
              <a:buClr>
                <a:srgbClr val="489ED1"/>
              </a:buClr>
              <a:buSzPts val="1100"/>
              <a:buNone/>
              <a:defRPr sz="971" b="1">
                <a:solidFill>
                  <a:srgbClr val="489ED1"/>
                </a:solidFill>
              </a:defRPr>
            </a:lvl8pPr>
            <a:lvl9pPr lvl="8" rtl="0">
              <a:spcBef>
                <a:spcPts val="0"/>
              </a:spcBef>
              <a:spcAft>
                <a:spcPts val="0"/>
              </a:spcAft>
              <a:buClr>
                <a:srgbClr val="489ED1"/>
              </a:buClr>
              <a:buSzPts val="1100"/>
              <a:buNone/>
              <a:defRPr sz="971" b="1">
                <a:solidFill>
                  <a:srgbClr val="489ED1"/>
                </a:solidFill>
              </a:defRPr>
            </a:lvl9pPr>
          </a:lstStyle>
          <a:p>
            <a:endParaRPr dirty="0"/>
          </a:p>
        </p:txBody>
      </p:sp>
      <p:sp>
        <p:nvSpPr>
          <p:cNvPr id="7" name="Google Shape;23;p6"/>
          <p:cNvSpPr txBox="1">
            <a:spLocks noGrp="1"/>
          </p:cNvSpPr>
          <p:nvPr>
            <p:ph type="sldNum" idx="10"/>
          </p:nvPr>
        </p:nvSpPr>
        <p:spPr>
          <a:xfrm>
            <a:off x="8246341" y="6547037"/>
            <a:ext cx="548409" cy="201706"/>
          </a:xfrm>
        </p:spPr>
        <p:txBody>
          <a:bodyPr/>
          <a:lstStyle>
            <a:lvl1pPr>
              <a:defRPr/>
            </a:lvl1pPr>
          </a:lstStyle>
          <a:p>
            <a:fld id="{C219B7DB-0144-402D-9E27-04E8C5695DEB}" type="slidenum">
              <a:rPr lang="en-US" altLang="en-US"/>
              <a:pPr/>
              <a:t>‹#›</a:t>
            </a:fld>
            <a:endParaRPr lang="en-US" altLang="en-US" dirty="0"/>
          </a:p>
        </p:txBody>
      </p:sp>
    </p:spTree>
    <p:extLst>
      <p:ext uri="{BB962C8B-B14F-4D97-AF65-F5344CB8AC3E}">
        <p14:creationId xmlns:p14="http://schemas.microsoft.com/office/powerpoint/2010/main" val="6205872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0943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68096" y="2097895"/>
            <a:ext cx="7290055"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clipart&#10;&#10;Description generated with very high confidence">
            <a:extLst>
              <a:ext uri="{FF2B5EF4-FFF2-40B4-BE49-F238E27FC236}">
                <a16:creationId xmlns:a16="http://schemas.microsoft.com/office/drawing/2014/main" id="{FC0E58C2-F480-4A99-87CF-A79218F7BF48}"/>
              </a:ext>
            </a:extLst>
          </p:cNvPr>
          <p:cNvPicPr>
            <a:picLocks noChangeAspect="1"/>
          </p:cNvPicPr>
          <p:nvPr userDrawn="1"/>
        </p:nvPicPr>
        <p:blipFill>
          <a:blip r:embed="rId2"/>
          <a:stretch>
            <a:fillRect/>
          </a:stretch>
        </p:blipFill>
        <p:spPr>
          <a:xfrm>
            <a:off x="7706374" y="158649"/>
            <a:ext cx="1295847" cy="530095"/>
          </a:xfrm>
          <a:prstGeom prst="rect">
            <a:avLst/>
          </a:prstGeom>
        </p:spPr>
      </p:pic>
    </p:spTree>
    <p:extLst>
      <p:ext uri="{BB962C8B-B14F-4D97-AF65-F5344CB8AC3E}">
        <p14:creationId xmlns:p14="http://schemas.microsoft.com/office/powerpoint/2010/main" val="20075314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967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2"/>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2"/>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2"/>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8"/>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323844" y="4980568"/>
            <a:ext cx="2496312"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5961888" y="4980568"/>
            <a:ext cx="2496312"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8458345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345362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711282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9055842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913650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a:p>
        </p:txBody>
      </p:sp>
    </p:spTree>
    <p:extLst>
      <p:ext uri="{BB962C8B-B14F-4D97-AF65-F5344CB8AC3E}">
        <p14:creationId xmlns:p14="http://schemas.microsoft.com/office/powerpoint/2010/main" val="178269676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0901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a:p>
        </p:txBody>
      </p:sp>
    </p:spTree>
    <p:extLst>
      <p:ext uri="{BB962C8B-B14F-4D97-AF65-F5344CB8AC3E}">
        <p14:creationId xmlns:p14="http://schemas.microsoft.com/office/powerpoint/2010/main" val="14297627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19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sz="2000"/>
            </a:lvl1pPr>
            <a:lvl2pPr>
              <a:spcBef>
                <a:spcPts val="900"/>
              </a:spcBef>
              <a:defRPr sz="1800"/>
            </a:lvl2pPr>
            <a:lvl3pPr>
              <a:spcBef>
                <a:spcPts val="900"/>
              </a:spcBef>
              <a:defRPr sz="1600"/>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clipart&#10;&#10;Description generated with very high confidence">
            <a:extLst>
              <a:ext uri="{FF2B5EF4-FFF2-40B4-BE49-F238E27FC236}">
                <a16:creationId xmlns:a16="http://schemas.microsoft.com/office/drawing/2014/main" id="{F707A6E5-1774-42A7-9E9E-340C000DD0D1}"/>
              </a:ext>
            </a:extLst>
          </p:cNvPr>
          <p:cNvPicPr>
            <a:picLocks noChangeAspect="1"/>
          </p:cNvPicPr>
          <p:nvPr userDrawn="1"/>
        </p:nvPicPr>
        <p:blipFill>
          <a:blip r:embed="rId2"/>
          <a:stretch>
            <a:fillRect/>
          </a:stretch>
        </p:blipFill>
        <p:spPr>
          <a:xfrm>
            <a:off x="7706374" y="158649"/>
            <a:ext cx="1295847" cy="530095"/>
          </a:xfrm>
          <a:prstGeom prst="rect">
            <a:avLst/>
          </a:prstGeom>
        </p:spPr>
      </p:pic>
    </p:spTree>
    <p:extLst>
      <p:ext uri="{BB962C8B-B14F-4D97-AF65-F5344CB8AC3E}">
        <p14:creationId xmlns:p14="http://schemas.microsoft.com/office/powerpoint/2010/main" val="1104614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2"/>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2"/>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8"/>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644009" y="4980568"/>
            <a:ext cx="3814192"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1463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2"/>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2"/>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8"/>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644009" y="4980568"/>
            <a:ext cx="3814192"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684542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3"/>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5" name="Picture Placeholder 3"/>
          <p:cNvSpPr>
            <a:spLocks noGrp="1"/>
          </p:cNvSpPr>
          <p:nvPr>
            <p:ph type="pic" sz="quarter" idx="11"/>
          </p:nvPr>
        </p:nvSpPr>
        <p:spPr>
          <a:xfrm>
            <a:off x="2667000" y="1397003"/>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endParaRPr lang="en-US"/>
          </a:p>
        </p:txBody>
      </p:sp>
      <p:sp>
        <p:nvSpPr>
          <p:cNvPr id="6" name="Picture Placeholder 3"/>
          <p:cNvSpPr>
            <a:spLocks noGrp="1"/>
          </p:cNvSpPr>
          <p:nvPr>
            <p:ph type="pic" sz="quarter" idx="12"/>
          </p:nvPr>
        </p:nvSpPr>
        <p:spPr>
          <a:xfrm>
            <a:off x="4648200" y="1397003"/>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endParaRPr lang="en-US"/>
          </a:p>
        </p:txBody>
      </p:sp>
      <p:sp>
        <p:nvSpPr>
          <p:cNvPr id="7" name="Picture Placeholder 3"/>
          <p:cNvSpPr>
            <a:spLocks noGrp="1"/>
          </p:cNvSpPr>
          <p:nvPr>
            <p:ph type="pic" sz="quarter" idx="13"/>
          </p:nvPr>
        </p:nvSpPr>
        <p:spPr>
          <a:xfrm>
            <a:off x="6629400" y="1397003"/>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91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3"/>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5" name="Picture Placeholder 3"/>
          <p:cNvSpPr>
            <a:spLocks noGrp="1"/>
          </p:cNvSpPr>
          <p:nvPr>
            <p:ph type="pic" sz="quarter" idx="11"/>
          </p:nvPr>
        </p:nvSpPr>
        <p:spPr>
          <a:xfrm>
            <a:off x="2667000" y="1397003"/>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endParaRPr lang="en-US"/>
          </a:p>
        </p:txBody>
      </p:sp>
      <p:sp>
        <p:nvSpPr>
          <p:cNvPr id="6" name="Picture Placeholder 3"/>
          <p:cNvSpPr>
            <a:spLocks noGrp="1"/>
          </p:cNvSpPr>
          <p:nvPr>
            <p:ph type="pic" sz="quarter" idx="12"/>
          </p:nvPr>
        </p:nvSpPr>
        <p:spPr>
          <a:xfrm>
            <a:off x="4648200" y="1397003"/>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endParaRPr lang="en-US"/>
          </a:p>
        </p:txBody>
      </p:sp>
      <p:sp>
        <p:nvSpPr>
          <p:cNvPr id="7" name="Picture Placeholder 3"/>
          <p:cNvSpPr>
            <a:spLocks noGrp="1"/>
          </p:cNvSpPr>
          <p:nvPr>
            <p:ph type="pic" sz="quarter" idx="13"/>
          </p:nvPr>
        </p:nvSpPr>
        <p:spPr>
          <a:xfrm>
            <a:off x="6629400" y="1397003"/>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22"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690317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Clr>
                <a:schemeClr val="accent2"/>
              </a:buClr>
              <a:buSzPct val="100000"/>
              <a:buFont typeface="Arial" panose="020B0604020202020204" pitchFamily="34" charset="0"/>
              <a:buChar char="•"/>
              <a:defRPr sz="1050"/>
            </a:lvl2pPr>
            <a:lvl3pPr marL="257175" indent="-128588">
              <a:buClr>
                <a:schemeClr val="accent2"/>
              </a:buClr>
              <a:buSzPct val="100000"/>
              <a:defRPr sz="1050"/>
            </a:lvl3pPr>
            <a:lvl4pPr marL="385763" indent="-128588">
              <a:buClr>
                <a:schemeClr val="accent2"/>
              </a:buClr>
              <a:buSzPct val="100000"/>
              <a:defRPr sz="1050"/>
            </a:lvl4pPr>
            <a:lvl5pPr>
              <a:buClr>
                <a:schemeClr val="accent2"/>
              </a:buClr>
              <a:buSzPct val="100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746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102221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0038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2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835011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3"/>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6238" y="1397003"/>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7438" y="1397003"/>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8638" y="1397003"/>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685038" y="4717010"/>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665476"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5914"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626352"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685038" y="3057006"/>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12" name="Picture Placeholder 3"/>
          <p:cNvSpPr>
            <a:spLocks noGrp="1"/>
          </p:cNvSpPr>
          <p:nvPr>
            <p:ph type="pic" sz="quarter" idx="23"/>
          </p:nvPr>
        </p:nvSpPr>
        <p:spPr>
          <a:xfrm>
            <a:off x="2666238" y="3057006"/>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7438" y="3057006"/>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628638" y="3057006"/>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3070701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3"/>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6238" y="1397003"/>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7438" y="1397003"/>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8638" y="1397003"/>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685038" y="4717010"/>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665476"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5914"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626352" y="4717010"/>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685038" y="3057006"/>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12" name="Picture Placeholder 3"/>
          <p:cNvSpPr>
            <a:spLocks noGrp="1"/>
          </p:cNvSpPr>
          <p:nvPr>
            <p:ph type="pic" sz="quarter" idx="23"/>
          </p:nvPr>
        </p:nvSpPr>
        <p:spPr>
          <a:xfrm>
            <a:off x="2666238" y="3057006"/>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7438" y="3057006"/>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628638" y="3057006"/>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74761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3"/>
            <a:ext cx="7772400"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961966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2743776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034874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5"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685800" y="4704408"/>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4704408"/>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686945"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3260648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5"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685800" y="4704408"/>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4704408"/>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686945"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2"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750678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4822880"/>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4822880"/>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4822880"/>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4822880"/>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34861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4822880"/>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4822880"/>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4822880"/>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4822880"/>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722706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86936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130300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107280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9000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57179" indent="-185733">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011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3200839"/>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3200839"/>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3200839"/>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3200839"/>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483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3200839"/>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3200839"/>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3200839"/>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3200839"/>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27"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989000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24"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470302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3963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8211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23"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977648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9"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50" name="Content Placeholder 13"/>
          <p:cNvSpPr>
            <a:spLocks noGrp="1"/>
          </p:cNvSpPr>
          <p:nvPr>
            <p:ph sz="quarter" idx="18" hasCustomPrompt="1"/>
          </p:nvPr>
        </p:nvSpPr>
        <p:spPr>
          <a:xfrm>
            <a:off x="1228438"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1"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52"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3"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54"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5"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56" name="Content Placeholder 13"/>
          <p:cNvSpPr>
            <a:spLocks noGrp="1"/>
          </p:cNvSpPr>
          <p:nvPr>
            <p:ph sz="quarter" idx="24" hasCustomPrompt="1"/>
          </p:nvPr>
        </p:nvSpPr>
        <p:spPr>
          <a:xfrm>
            <a:off x="7772165"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7"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58" name="Content Placeholder 13"/>
          <p:cNvSpPr>
            <a:spLocks noGrp="1"/>
          </p:cNvSpPr>
          <p:nvPr>
            <p:ph sz="quarter" idx="26" hasCustomPrompt="1"/>
          </p:nvPr>
        </p:nvSpPr>
        <p:spPr>
          <a:xfrm>
            <a:off x="1228438"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9"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60"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1"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62"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3"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64" name="Content Placeholder 13"/>
          <p:cNvSpPr>
            <a:spLocks noGrp="1"/>
          </p:cNvSpPr>
          <p:nvPr>
            <p:ph sz="quarter" idx="32" hasCustomPrompt="1"/>
          </p:nvPr>
        </p:nvSpPr>
        <p:spPr>
          <a:xfrm>
            <a:off x="7772165"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5"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66" name="Content Placeholder 13"/>
          <p:cNvSpPr>
            <a:spLocks noGrp="1"/>
          </p:cNvSpPr>
          <p:nvPr>
            <p:ph sz="quarter" idx="34" hasCustomPrompt="1"/>
          </p:nvPr>
        </p:nvSpPr>
        <p:spPr>
          <a:xfrm>
            <a:off x="1228438"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7"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68"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9"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70"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71"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72" name="Content Placeholder 13"/>
          <p:cNvSpPr>
            <a:spLocks noGrp="1"/>
          </p:cNvSpPr>
          <p:nvPr>
            <p:ph sz="quarter" idx="40" hasCustomPrompt="1"/>
          </p:nvPr>
        </p:nvSpPr>
        <p:spPr>
          <a:xfrm>
            <a:off x="7772165"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073614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
        <p:nvSpPr>
          <p:cNvPr id="50"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51" name="Content Placeholder 13"/>
          <p:cNvSpPr>
            <a:spLocks noGrp="1"/>
          </p:cNvSpPr>
          <p:nvPr>
            <p:ph sz="quarter" idx="18" hasCustomPrompt="1"/>
          </p:nvPr>
        </p:nvSpPr>
        <p:spPr>
          <a:xfrm>
            <a:off x="1228438"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2"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53"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4"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55"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6"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57" name="Content Placeholder 13"/>
          <p:cNvSpPr>
            <a:spLocks noGrp="1"/>
          </p:cNvSpPr>
          <p:nvPr>
            <p:ph sz="quarter" idx="24" hasCustomPrompt="1"/>
          </p:nvPr>
        </p:nvSpPr>
        <p:spPr>
          <a:xfrm>
            <a:off x="7772165"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8"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59" name="Content Placeholder 13"/>
          <p:cNvSpPr>
            <a:spLocks noGrp="1"/>
          </p:cNvSpPr>
          <p:nvPr>
            <p:ph sz="quarter" idx="26" hasCustomPrompt="1"/>
          </p:nvPr>
        </p:nvSpPr>
        <p:spPr>
          <a:xfrm>
            <a:off x="1228438"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0"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61"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2"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63"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4"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65" name="Content Placeholder 13"/>
          <p:cNvSpPr>
            <a:spLocks noGrp="1"/>
          </p:cNvSpPr>
          <p:nvPr>
            <p:ph sz="quarter" idx="32" hasCustomPrompt="1"/>
          </p:nvPr>
        </p:nvSpPr>
        <p:spPr>
          <a:xfrm>
            <a:off x="7772165"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6"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67" name="Content Placeholder 13"/>
          <p:cNvSpPr>
            <a:spLocks noGrp="1"/>
          </p:cNvSpPr>
          <p:nvPr>
            <p:ph sz="quarter" idx="34" hasCustomPrompt="1"/>
          </p:nvPr>
        </p:nvSpPr>
        <p:spPr>
          <a:xfrm>
            <a:off x="1228438"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68"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69"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70"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71"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72"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73" name="Content Placeholder 13"/>
          <p:cNvSpPr>
            <a:spLocks noGrp="1"/>
          </p:cNvSpPr>
          <p:nvPr>
            <p:ph sz="quarter" idx="40" hasCustomPrompt="1"/>
          </p:nvPr>
        </p:nvSpPr>
        <p:spPr>
          <a:xfrm>
            <a:off x="7772165"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671293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
        <p:nvSpPr>
          <p:cNvPr id="22"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23"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4"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25"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6"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31"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2"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9"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0"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47"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8"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50"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52"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3"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5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5"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56"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552764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21"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22"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3"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24"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5"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26"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2"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40"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48"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50"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1"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52"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3"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54"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89502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3"/>
            <a:ext cx="7772400" cy="4627563"/>
          </a:xfrm>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42892" indent="-171446">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612217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228437"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4069975"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911512"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228437"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4069975"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38" name="Content Placeholder 13"/>
          <p:cNvSpPr>
            <a:spLocks noGrp="1"/>
          </p:cNvSpPr>
          <p:nvPr>
            <p:ph sz="quarter" idx="30" hasCustomPrompt="1"/>
          </p:nvPr>
        </p:nvSpPr>
        <p:spPr>
          <a:xfrm>
            <a:off x="6911512"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713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228437"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4069975"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911512" y="1639791"/>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228437"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4069975"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endParaRPr lang="en-US"/>
          </a:p>
        </p:txBody>
      </p:sp>
      <p:sp>
        <p:nvSpPr>
          <p:cNvPr id="38" name="Content Placeholder 13"/>
          <p:cNvSpPr>
            <a:spLocks noGrp="1"/>
          </p:cNvSpPr>
          <p:nvPr>
            <p:ph sz="quarter" idx="30" hasCustomPrompt="1"/>
          </p:nvPr>
        </p:nvSpPr>
        <p:spPr>
          <a:xfrm>
            <a:off x="6911512" y="3886578"/>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4333430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721531" y="1639791"/>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709853"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6002678" y="1639791"/>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1"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721531" y="3886578"/>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709853"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6002678" y="3886578"/>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315453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1"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721531" y="1639791"/>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709853"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6002678" y="1639791"/>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31541"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721531" y="3886578"/>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709853"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6002678" y="3886578"/>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999990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431542"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270245"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108948"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05091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431542"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270245"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108948" y="3256995"/>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743786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539441"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2642338"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4745234"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
        <p:nvSpPr>
          <p:cNvPr id="10"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11" name="Content Placeholder 13"/>
          <p:cNvSpPr>
            <a:spLocks noGrp="1"/>
          </p:cNvSpPr>
          <p:nvPr>
            <p:ph sz="quarter" idx="43" hasCustomPrompt="1"/>
          </p:nvPr>
        </p:nvSpPr>
        <p:spPr>
          <a:xfrm>
            <a:off x="6848132"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434635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4"/>
            <a:ext cx="7772400" cy="817561"/>
          </a:xfrm>
        </p:spPr>
        <p:txBody>
          <a:bodyPr/>
          <a:lstStyle/>
          <a:p>
            <a:r>
              <a:rPr lang="en-US"/>
              <a:t>Click to edit Master title style</a:t>
            </a:r>
          </a:p>
        </p:txBody>
      </p:sp>
      <p:sp>
        <p:nvSpPr>
          <p:cNvPr id="14" name="Content Placeholder 13"/>
          <p:cNvSpPr>
            <a:spLocks noGrp="1"/>
          </p:cNvSpPr>
          <p:nvPr>
            <p:ph sz="quarter" idx="18" hasCustomPrompt="1"/>
          </p:nvPr>
        </p:nvSpPr>
        <p:spPr>
          <a:xfrm>
            <a:off x="539441"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8" name="Content Placeholder 13"/>
          <p:cNvSpPr>
            <a:spLocks noGrp="1"/>
          </p:cNvSpPr>
          <p:nvPr>
            <p:ph sz="quarter" idx="20" hasCustomPrompt="1"/>
          </p:nvPr>
        </p:nvSpPr>
        <p:spPr>
          <a:xfrm>
            <a:off x="2642338"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0" name="Content Placeholder 13"/>
          <p:cNvSpPr>
            <a:spLocks noGrp="1"/>
          </p:cNvSpPr>
          <p:nvPr>
            <p:ph sz="quarter" idx="22" hasCustomPrompt="1"/>
          </p:nvPr>
        </p:nvSpPr>
        <p:spPr>
          <a:xfrm>
            <a:off x="4745234"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1" name="Content Placeholder 13"/>
          <p:cNvSpPr>
            <a:spLocks noGrp="1"/>
          </p:cNvSpPr>
          <p:nvPr>
            <p:ph sz="quarter" idx="43" hasCustomPrompt="1"/>
          </p:nvPr>
        </p:nvSpPr>
        <p:spPr>
          <a:xfrm>
            <a:off x="6848132" y="3256995"/>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2"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3"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15"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endParaRPr lang="en-US"/>
          </a:p>
        </p:txBody>
      </p:sp>
      <p:sp>
        <p:nvSpPr>
          <p:cNvPr id="16"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Tree>
    <p:extLst>
      <p:ext uri="{BB962C8B-B14F-4D97-AF65-F5344CB8AC3E}">
        <p14:creationId xmlns:p14="http://schemas.microsoft.com/office/powerpoint/2010/main" val="39851261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defRPr sz="2700"/>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88346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52423"/>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2423"/>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4972577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4773163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57179" indent="-185733">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6395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42892" indent="-171446">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7369724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5242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242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8234929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294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296144"/>
            <a:ext cx="3811588"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560285"/>
            <a:ext cx="3811588"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296144"/>
            <a:ext cx="3813174"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560285"/>
            <a:ext cx="3813174"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7359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9228"/>
            <a:ext cx="3811588"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803371"/>
            <a:ext cx="3811588"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9228"/>
            <a:ext cx="3813174"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03371"/>
            <a:ext cx="3813174"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5785628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95346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41275840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26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3"/>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3"/>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4737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286762" y="0"/>
            <a:ext cx="229743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229743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286762" y="3419856"/>
            <a:ext cx="229743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573524" y="3419856"/>
            <a:ext cx="229743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6860286" y="3419856"/>
            <a:ext cx="229743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5149212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831086"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828229" y="0"/>
            <a:ext cx="1831086"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656457" y="0"/>
            <a:ext cx="1831086"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484686" y="0"/>
            <a:ext cx="1831086"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312914" y="0"/>
            <a:ext cx="1831086"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1831086"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828229" y="2281428"/>
            <a:ext cx="1831086"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656457" y="2281428"/>
            <a:ext cx="1831086"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484686" y="2281428"/>
            <a:ext cx="1831086"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312914" y="2281428"/>
            <a:ext cx="1831086"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1831086"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828229" y="4562856"/>
            <a:ext cx="1831086"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656457" y="4562856"/>
            <a:ext cx="1831086"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484686" y="4562856"/>
            <a:ext cx="1831086"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312914" y="4562856"/>
            <a:ext cx="1831086"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693035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2"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521562" y="0"/>
            <a:ext cx="1536192"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043124" y="0"/>
            <a:ext cx="1536192"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564685" y="0"/>
            <a:ext cx="1536192"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607808" y="0"/>
            <a:ext cx="1536192"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086247" y="0"/>
            <a:ext cx="1536192"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536192"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521562" y="1709928"/>
            <a:ext cx="1536192"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043124" y="1709928"/>
            <a:ext cx="1536192"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564685" y="1709928"/>
            <a:ext cx="1536192"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7607808" y="1709928"/>
            <a:ext cx="1536192"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086247" y="1709928"/>
            <a:ext cx="1536192"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536192"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521562" y="3419856"/>
            <a:ext cx="1536192"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043124" y="3419856"/>
            <a:ext cx="1536192"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564685" y="3419856"/>
            <a:ext cx="1536192"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7607808" y="3419856"/>
            <a:ext cx="1536192"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086247" y="3419856"/>
            <a:ext cx="1536192"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536192"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521562" y="5129784"/>
            <a:ext cx="1536192"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043124" y="5129784"/>
            <a:ext cx="1536192"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564685" y="5129784"/>
            <a:ext cx="1536192"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7607808" y="5129784"/>
            <a:ext cx="1536192"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086247" y="5129784"/>
            <a:ext cx="1536192"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9778350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0310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1066283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985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28757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2645617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4356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4109351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5" name="Picture Placeholder 3"/>
          <p:cNvSpPr>
            <a:spLocks noGrp="1"/>
          </p:cNvSpPr>
          <p:nvPr>
            <p:ph type="pic" sz="quarter" idx="11"/>
          </p:nvPr>
        </p:nvSpPr>
        <p:spPr>
          <a:xfrm>
            <a:off x="26670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endParaRPr lang="en-US"/>
          </a:p>
        </p:txBody>
      </p:sp>
      <p:sp>
        <p:nvSpPr>
          <p:cNvPr id="6" name="Picture Placeholder 3"/>
          <p:cNvSpPr>
            <a:spLocks noGrp="1"/>
          </p:cNvSpPr>
          <p:nvPr>
            <p:ph type="pic" sz="quarter" idx="12"/>
          </p:nvPr>
        </p:nvSpPr>
        <p:spPr>
          <a:xfrm>
            <a:off x="46482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endParaRPr lang="en-US"/>
          </a:p>
        </p:txBody>
      </p:sp>
      <p:sp>
        <p:nvSpPr>
          <p:cNvPr id="7" name="Picture Placeholder 3"/>
          <p:cNvSpPr>
            <a:spLocks noGrp="1"/>
          </p:cNvSpPr>
          <p:nvPr>
            <p:ph type="pic" sz="quarter" idx="13"/>
          </p:nvPr>
        </p:nvSpPr>
        <p:spPr>
          <a:xfrm>
            <a:off x="66294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534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296144"/>
            <a:ext cx="3811588"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560285"/>
            <a:ext cx="3811588"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296144"/>
            <a:ext cx="3813174"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560285"/>
            <a:ext cx="3813174"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54091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5" name="Picture Placeholder 3"/>
          <p:cNvSpPr>
            <a:spLocks noGrp="1"/>
          </p:cNvSpPr>
          <p:nvPr>
            <p:ph type="pic" sz="quarter" idx="11"/>
          </p:nvPr>
        </p:nvSpPr>
        <p:spPr>
          <a:xfrm>
            <a:off x="26670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endParaRPr lang="en-US"/>
          </a:p>
        </p:txBody>
      </p:sp>
      <p:sp>
        <p:nvSpPr>
          <p:cNvPr id="6" name="Picture Placeholder 3"/>
          <p:cNvSpPr>
            <a:spLocks noGrp="1"/>
          </p:cNvSpPr>
          <p:nvPr>
            <p:ph type="pic" sz="quarter" idx="12"/>
          </p:nvPr>
        </p:nvSpPr>
        <p:spPr>
          <a:xfrm>
            <a:off x="46482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endParaRPr lang="en-US"/>
          </a:p>
        </p:txBody>
      </p:sp>
      <p:sp>
        <p:nvSpPr>
          <p:cNvPr id="7" name="Picture Placeholder 3"/>
          <p:cNvSpPr>
            <a:spLocks noGrp="1"/>
          </p:cNvSpPr>
          <p:nvPr>
            <p:ph type="pic" sz="quarter" idx="13"/>
          </p:nvPr>
        </p:nvSpPr>
        <p:spPr>
          <a:xfrm>
            <a:off x="66294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endParaRPr lang="en-US"/>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22"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3786753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Clr>
                <a:schemeClr val="accent2"/>
              </a:buClr>
              <a:buSzPct val="100000"/>
              <a:buFont typeface="Arial" panose="020B0604020202020204" pitchFamily="34" charset="0"/>
              <a:buChar char="•"/>
              <a:defRPr sz="1050"/>
            </a:lvl2pPr>
            <a:lvl3pPr marL="257175" indent="-128588">
              <a:buClr>
                <a:schemeClr val="accent2"/>
              </a:buClr>
              <a:buSzPct val="100000"/>
              <a:defRPr sz="1050"/>
            </a:lvl3pPr>
            <a:lvl4pPr marL="385763" indent="-128588">
              <a:buClr>
                <a:schemeClr val="accent2"/>
              </a:buClr>
              <a:buSzPct val="100000"/>
              <a:defRPr sz="1050"/>
            </a:lvl4pPr>
            <a:lvl5pPr>
              <a:buClr>
                <a:schemeClr val="accent2"/>
              </a:buClr>
              <a:buSzPct val="100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0512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2610509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4237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endParaRPr lang="en-US"/>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2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6175125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62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74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86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665476"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5914"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626352"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685038" y="3057005"/>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12" name="Picture Placeholder 3"/>
          <p:cNvSpPr>
            <a:spLocks noGrp="1"/>
          </p:cNvSpPr>
          <p:nvPr>
            <p:ph type="pic" sz="quarter" idx="23"/>
          </p:nvPr>
        </p:nvSpPr>
        <p:spPr>
          <a:xfrm>
            <a:off x="26662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74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6286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2123742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62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74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86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665476"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5914"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626352"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685038" y="3057005"/>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12" name="Picture Placeholder 3"/>
          <p:cNvSpPr>
            <a:spLocks noGrp="1"/>
          </p:cNvSpPr>
          <p:nvPr>
            <p:ph type="pic" sz="quarter" idx="23"/>
          </p:nvPr>
        </p:nvSpPr>
        <p:spPr>
          <a:xfrm>
            <a:off x="26662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74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6286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1407469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37654805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0415505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686944"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400341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9228"/>
            <a:ext cx="3811588"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803373"/>
            <a:ext cx="3811588"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9228"/>
            <a:ext cx="3813174"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03373"/>
            <a:ext cx="3813174"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85344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686944"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2"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6761854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4592048"/>
            <a:ext cx="1831086" cy="1071062"/>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572803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4592048"/>
            <a:ext cx="1831086" cy="1071062"/>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9948663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256144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2312993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7907021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686212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2970007"/>
            <a:ext cx="1831086" cy="1071062"/>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0058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2970007"/>
            <a:ext cx="1831086" cy="1071062"/>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27"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8882486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24"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8517546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hyperlink" Target="https://www.linkedin.com/company/safex-inc-/"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hyperlink" Target="https://www.facebook.com/pg/safex.us" TargetMode="Externa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slideLayout" Target="../slideLayouts/slideLayout107.xml"/><Relationship Id="rId55" Type="http://schemas.openxmlformats.org/officeDocument/2006/relationships/slideLayout" Target="../slideLayouts/slideLayout112.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59" Type="http://schemas.openxmlformats.org/officeDocument/2006/relationships/hyperlink" Target="https://www.facebook.com/pg/safex.us" TargetMode="Externa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slideLayout" Target="../slideLayouts/slideLayout110.xml"/><Relationship Id="rId58" Type="http://schemas.openxmlformats.org/officeDocument/2006/relationships/theme" Target="../theme/theme2.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57" Type="http://schemas.openxmlformats.org/officeDocument/2006/relationships/slideLayout" Target="../slideLayouts/slideLayout114.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60" Type="http://schemas.openxmlformats.org/officeDocument/2006/relationships/hyperlink" Target="https://www.linkedin.com/company/safex-inc-/" TargetMode="Externa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56" Type="http://schemas.openxmlformats.org/officeDocument/2006/relationships/slideLayout" Target="../slideLayouts/slideLayout113.xml"/><Relationship Id="rId8" Type="http://schemas.openxmlformats.org/officeDocument/2006/relationships/slideLayout" Target="../slideLayouts/slideLayout65.xml"/><Relationship Id="rId51" Type="http://schemas.openxmlformats.org/officeDocument/2006/relationships/slideLayout" Target="../slideLayouts/slideLayout108.xml"/><Relationship Id="rId3"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9" Type="http://schemas.openxmlformats.org/officeDocument/2006/relationships/slideLayout" Target="../slideLayouts/slideLayout153.xml"/><Relationship Id="rId21" Type="http://schemas.openxmlformats.org/officeDocument/2006/relationships/slideLayout" Target="../slideLayouts/slideLayout135.xml"/><Relationship Id="rId34" Type="http://schemas.openxmlformats.org/officeDocument/2006/relationships/slideLayout" Target="../slideLayouts/slideLayout148.xml"/><Relationship Id="rId42" Type="http://schemas.openxmlformats.org/officeDocument/2006/relationships/slideLayout" Target="../slideLayouts/slideLayout156.xml"/><Relationship Id="rId47" Type="http://schemas.openxmlformats.org/officeDocument/2006/relationships/slideLayout" Target="../slideLayouts/slideLayout161.xml"/><Relationship Id="rId50" Type="http://schemas.openxmlformats.org/officeDocument/2006/relationships/slideLayout" Target="../slideLayouts/slideLayout164.xml"/><Relationship Id="rId55" Type="http://schemas.openxmlformats.org/officeDocument/2006/relationships/slideLayout" Target="../slideLayouts/slideLayout169.xml"/><Relationship Id="rId63" Type="http://schemas.openxmlformats.org/officeDocument/2006/relationships/slideLayout" Target="../slideLayouts/slideLayout177.xml"/><Relationship Id="rId68" Type="http://schemas.openxmlformats.org/officeDocument/2006/relationships/slideLayout" Target="../slideLayouts/slideLayout182.xml"/><Relationship Id="rId76" Type="http://schemas.openxmlformats.org/officeDocument/2006/relationships/image" Target="../media/image4.png"/><Relationship Id="rId7" Type="http://schemas.openxmlformats.org/officeDocument/2006/relationships/slideLayout" Target="../slideLayouts/slideLayout121.xml"/><Relationship Id="rId71" Type="http://schemas.openxmlformats.org/officeDocument/2006/relationships/slideLayout" Target="../slideLayouts/slideLayout185.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9" Type="http://schemas.openxmlformats.org/officeDocument/2006/relationships/slideLayout" Target="../slideLayouts/slideLayout143.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32" Type="http://schemas.openxmlformats.org/officeDocument/2006/relationships/slideLayout" Target="../slideLayouts/slideLayout146.xml"/><Relationship Id="rId37" Type="http://schemas.openxmlformats.org/officeDocument/2006/relationships/slideLayout" Target="../slideLayouts/slideLayout151.xml"/><Relationship Id="rId40" Type="http://schemas.openxmlformats.org/officeDocument/2006/relationships/slideLayout" Target="../slideLayouts/slideLayout154.xml"/><Relationship Id="rId45" Type="http://schemas.openxmlformats.org/officeDocument/2006/relationships/slideLayout" Target="../slideLayouts/slideLayout159.xml"/><Relationship Id="rId53" Type="http://schemas.openxmlformats.org/officeDocument/2006/relationships/slideLayout" Target="../slideLayouts/slideLayout167.xml"/><Relationship Id="rId58" Type="http://schemas.openxmlformats.org/officeDocument/2006/relationships/slideLayout" Target="../slideLayouts/slideLayout172.xml"/><Relationship Id="rId66" Type="http://schemas.openxmlformats.org/officeDocument/2006/relationships/slideLayout" Target="../slideLayouts/slideLayout180.xml"/><Relationship Id="rId74" Type="http://schemas.openxmlformats.org/officeDocument/2006/relationships/hyperlink" Target="https://www.facebook.com/safex.us/" TargetMode="Externa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49" Type="http://schemas.openxmlformats.org/officeDocument/2006/relationships/slideLayout" Target="../slideLayouts/slideLayout163.xml"/><Relationship Id="rId57" Type="http://schemas.openxmlformats.org/officeDocument/2006/relationships/slideLayout" Target="../slideLayouts/slideLayout171.xml"/><Relationship Id="rId61" Type="http://schemas.openxmlformats.org/officeDocument/2006/relationships/slideLayout" Target="../slideLayouts/slideLayout175.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slideLayout" Target="../slideLayouts/slideLayout145.xml"/><Relationship Id="rId44" Type="http://schemas.openxmlformats.org/officeDocument/2006/relationships/slideLayout" Target="../slideLayouts/slideLayout158.xml"/><Relationship Id="rId52" Type="http://schemas.openxmlformats.org/officeDocument/2006/relationships/slideLayout" Target="../slideLayouts/slideLayout166.xml"/><Relationship Id="rId60" Type="http://schemas.openxmlformats.org/officeDocument/2006/relationships/slideLayout" Target="../slideLayouts/slideLayout174.xml"/><Relationship Id="rId65" Type="http://schemas.openxmlformats.org/officeDocument/2006/relationships/slideLayout" Target="../slideLayouts/slideLayout179.xml"/><Relationship Id="rId73" Type="http://schemas.openxmlformats.org/officeDocument/2006/relationships/theme" Target="../theme/theme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43" Type="http://schemas.openxmlformats.org/officeDocument/2006/relationships/slideLayout" Target="../slideLayouts/slideLayout157.xml"/><Relationship Id="rId48" Type="http://schemas.openxmlformats.org/officeDocument/2006/relationships/slideLayout" Target="../slideLayouts/slideLayout162.xml"/><Relationship Id="rId56" Type="http://schemas.openxmlformats.org/officeDocument/2006/relationships/slideLayout" Target="../slideLayouts/slideLayout170.xml"/><Relationship Id="rId64" Type="http://schemas.openxmlformats.org/officeDocument/2006/relationships/slideLayout" Target="../slideLayouts/slideLayout178.xml"/><Relationship Id="rId69" Type="http://schemas.openxmlformats.org/officeDocument/2006/relationships/slideLayout" Target="../slideLayouts/slideLayout183.xml"/><Relationship Id="rId8" Type="http://schemas.openxmlformats.org/officeDocument/2006/relationships/slideLayout" Target="../slideLayouts/slideLayout122.xml"/><Relationship Id="rId51" Type="http://schemas.openxmlformats.org/officeDocument/2006/relationships/slideLayout" Target="../slideLayouts/slideLayout165.xml"/><Relationship Id="rId72" Type="http://schemas.openxmlformats.org/officeDocument/2006/relationships/slideLayout" Target="../slideLayouts/slideLayout186.xml"/><Relationship Id="rId3" Type="http://schemas.openxmlformats.org/officeDocument/2006/relationships/slideLayout" Target="../slideLayouts/slideLayout117.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38" Type="http://schemas.openxmlformats.org/officeDocument/2006/relationships/slideLayout" Target="../slideLayouts/slideLayout152.xml"/><Relationship Id="rId46" Type="http://schemas.openxmlformats.org/officeDocument/2006/relationships/slideLayout" Target="../slideLayouts/slideLayout160.xml"/><Relationship Id="rId59" Type="http://schemas.openxmlformats.org/officeDocument/2006/relationships/slideLayout" Target="../slideLayouts/slideLayout173.xml"/><Relationship Id="rId67" Type="http://schemas.openxmlformats.org/officeDocument/2006/relationships/slideLayout" Target="../slideLayouts/slideLayout181.xml"/><Relationship Id="rId20" Type="http://schemas.openxmlformats.org/officeDocument/2006/relationships/slideLayout" Target="../slideLayouts/slideLayout134.xml"/><Relationship Id="rId41" Type="http://schemas.openxmlformats.org/officeDocument/2006/relationships/slideLayout" Target="../slideLayouts/slideLayout155.xml"/><Relationship Id="rId54" Type="http://schemas.openxmlformats.org/officeDocument/2006/relationships/slideLayout" Target="../slideLayouts/slideLayout168.xml"/><Relationship Id="rId62" Type="http://schemas.openxmlformats.org/officeDocument/2006/relationships/slideLayout" Target="../slideLayouts/slideLayout176.xml"/><Relationship Id="rId70" Type="http://schemas.openxmlformats.org/officeDocument/2006/relationships/slideLayout" Target="../slideLayouts/slideLayout184.xml"/><Relationship Id="rId75" Type="http://schemas.openxmlformats.org/officeDocument/2006/relationships/hyperlink" Target="https://www.linkedin.com/company/326725/" TargetMode="External"/><Relationship Id="rId1" Type="http://schemas.openxmlformats.org/officeDocument/2006/relationships/slideLayout" Target="../slideLayouts/slideLayout115.xml"/><Relationship Id="rId6" Type="http://schemas.openxmlformats.org/officeDocument/2006/relationships/slideLayout" Target="../slideLayouts/slideLayout1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hyperlink" Target="https://www.facebook.com/pg/safex.us" TargetMode="Externa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4.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hyperlink" Target="https://www.linkedin.com/company/safex-inc-/"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4"/>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3"/>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p:cNvSpPr txBox="1">
            <a:spLocks/>
          </p:cNvSpPr>
          <p:nvPr userDrawn="1"/>
        </p:nvSpPr>
        <p:spPr>
          <a:xfrm>
            <a:off x="814963" y="6293089"/>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solidFill>
                  <a:schemeClr val="tx1"/>
                </a:solidFill>
              </a:rPr>
              <a:pPr algn="ctr"/>
              <a:t>‹#›</a:t>
            </a:fld>
            <a:endParaRPr lang="en-US" sz="1200">
              <a:solidFill>
                <a:schemeClr val="tx1"/>
              </a:solidFill>
            </a:endParaRPr>
          </a:p>
        </p:txBody>
      </p:sp>
      <p:sp>
        <p:nvSpPr>
          <p:cNvPr id="26" name="Oval 25"/>
          <p:cNvSpPr/>
          <p:nvPr userDrawn="1"/>
        </p:nvSpPr>
        <p:spPr>
          <a:xfrm>
            <a:off x="718075"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7" name="Oval 26"/>
          <p:cNvSpPr/>
          <p:nvPr userDrawn="1"/>
        </p:nvSpPr>
        <p:spPr>
          <a:xfrm>
            <a:off x="281862"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8" name="Rectangle 9"/>
          <p:cNvSpPr/>
          <p:nvPr userDrawn="1"/>
        </p:nvSpPr>
        <p:spPr>
          <a:xfrm rot="2700000">
            <a:off x="426721" y="6412187"/>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9" name="Oval 28"/>
          <p:cNvSpPr/>
          <p:nvPr userDrawn="1"/>
        </p:nvSpPr>
        <p:spPr>
          <a:xfrm rot="10800000">
            <a:off x="1154289"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0" name="Rectangle 9"/>
          <p:cNvSpPr/>
          <p:nvPr userDrawn="1"/>
        </p:nvSpPr>
        <p:spPr>
          <a:xfrm rot="13500000">
            <a:off x="1252513" y="6412187"/>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1" name="Freeform 6"/>
          <p:cNvSpPr>
            <a:spLocks/>
          </p:cNvSpPr>
          <p:nvPr userDrawn="1"/>
        </p:nvSpPr>
        <p:spPr bwMode="auto">
          <a:xfrm>
            <a:off x="7857393" y="6390367"/>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2" name="Freeform 7"/>
          <p:cNvSpPr>
            <a:spLocks noEditPoints="1"/>
          </p:cNvSpPr>
          <p:nvPr userDrawn="1"/>
        </p:nvSpPr>
        <p:spPr bwMode="auto">
          <a:xfrm>
            <a:off x="8254563"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4" name="Oval 33"/>
          <p:cNvSpPr/>
          <p:nvPr userDrawn="1"/>
        </p:nvSpPr>
        <p:spPr>
          <a:xfrm>
            <a:off x="8159071"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35" name="Oval 34"/>
          <p:cNvSpPr/>
          <p:nvPr userDrawn="1"/>
        </p:nvSpPr>
        <p:spPr>
          <a:xfrm>
            <a:off x="7722859"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17" name="Rectangle 16">
            <a:hlinkClick r:id="rId59"/>
          </p:cNvPr>
          <p:cNvSpPr/>
          <p:nvPr userDrawn="1"/>
        </p:nvSpPr>
        <p:spPr>
          <a:xfrm>
            <a:off x="7698024"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hlinkClick r:id="rId60"/>
          </p:cNvPr>
          <p:cNvSpPr/>
          <p:nvPr userDrawn="1"/>
        </p:nvSpPr>
        <p:spPr>
          <a:xfrm>
            <a:off x="8119675"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Action Button: Forward or Next 20">
            <a:hlinkClick r:id="" action="ppaction://hlinkshowjump?jump=nextslide" highlightClick="1"/>
          </p:cNvPr>
          <p:cNvSpPr/>
          <p:nvPr userDrawn="1"/>
        </p:nvSpPr>
        <p:spPr>
          <a:xfrm>
            <a:off x="1127078"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2" name="Action Button: Back or Previous 21">
            <a:hlinkClick r:id="" action="ppaction://hlinkshowjump?jump=previousslide" highlightClick="1"/>
          </p:cNvPr>
          <p:cNvSpPr/>
          <p:nvPr userDrawn="1"/>
        </p:nvSpPr>
        <p:spPr>
          <a:xfrm>
            <a:off x="249959" y="6251322"/>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pic>
        <p:nvPicPr>
          <p:cNvPr id="4" name="Picture 3">
            <a:extLst>
              <a:ext uri="{FF2B5EF4-FFF2-40B4-BE49-F238E27FC236}">
                <a16:creationId xmlns:a16="http://schemas.microsoft.com/office/drawing/2014/main" id="{2F90B679-C86D-4A3A-A477-A15CB7047551}"/>
              </a:ext>
            </a:extLst>
          </p:cNvPr>
          <p:cNvPicPr>
            <a:picLocks noChangeAspect="1"/>
          </p:cNvPicPr>
          <p:nvPr userDrawn="1"/>
        </p:nvPicPr>
        <p:blipFill>
          <a:blip r:embed="rId61"/>
          <a:stretch>
            <a:fillRect/>
          </a:stretch>
        </p:blipFill>
        <p:spPr>
          <a:xfrm>
            <a:off x="0" y="129141"/>
            <a:ext cx="9144000" cy="6599717"/>
          </a:xfrm>
          <a:prstGeom prst="rect">
            <a:avLst/>
          </a:prstGeom>
        </p:spPr>
      </p:pic>
    </p:spTree>
    <p:extLst>
      <p:ext uri="{BB962C8B-B14F-4D97-AF65-F5344CB8AC3E}">
        <p14:creationId xmlns:p14="http://schemas.microsoft.com/office/powerpoint/2010/main" val="338734262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 id="2147483787" r:id="rId39"/>
    <p:sldLayoutId id="2147483788" r:id="rId40"/>
    <p:sldLayoutId id="2147483789" r:id="rId41"/>
    <p:sldLayoutId id="2147483790" r:id="rId42"/>
    <p:sldLayoutId id="2147483791" r:id="rId43"/>
    <p:sldLayoutId id="2147483792" r:id="rId44"/>
    <p:sldLayoutId id="2147483793" r:id="rId45"/>
    <p:sldLayoutId id="2147483794" r:id="rId46"/>
    <p:sldLayoutId id="2147483795" r:id="rId47"/>
    <p:sldLayoutId id="2147483796" r:id="rId48"/>
    <p:sldLayoutId id="2147483797" r:id="rId49"/>
    <p:sldLayoutId id="2147483798" r:id="rId50"/>
    <p:sldLayoutId id="2147483799" r:id="rId51"/>
    <p:sldLayoutId id="2147483800" r:id="rId52"/>
    <p:sldLayoutId id="2147483801" r:id="rId53"/>
    <p:sldLayoutId id="2147483802" r:id="rId54"/>
    <p:sldLayoutId id="2147483803" r:id="rId55"/>
    <p:sldLayoutId id="2147483804" r:id="rId56"/>
    <p:sldLayoutId id="2147483805" r:id="rId57"/>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p:cNvSpPr txBox="1">
            <a:spLocks/>
          </p:cNvSpPr>
          <p:nvPr userDrawn="1"/>
        </p:nvSpPr>
        <p:spPr>
          <a:xfrm>
            <a:off x="814963" y="6293087"/>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solidFill>
                  <a:schemeClr val="tx1"/>
                </a:solidFill>
              </a:rPr>
              <a:pPr algn="ctr"/>
              <a:t>‹#›</a:t>
            </a:fld>
            <a:endParaRPr lang="en-US" sz="1200">
              <a:solidFill>
                <a:schemeClr val="tx1"/>
              </a:solidFill>
            </a:endParaRPr>
          </a:p>
        </p:txBody>
      </p:sp>
      <p:sp>
        <p:nvSpPr>
          <p:cNvPr id="26" name="Oval 25"/>
          <p:cNvSpPr/>
          <p:nvPr userDrawn="1"/>
        </p:nvSpPr>
        <p:spPr>
          <a:xfrm>
            <a:off x="718075"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7" name="Oval 26"/>
          <p:cNvSpPr/>
          <p:nvPr userDrawn="1"/>
        </p:nvSpPr>
        <p:spPr>
          <a:xfrm>
            <a:off x="281861"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8" name="Rectangle 9"/>
          <p:cNvSpPr/>
          <p:nvPr userDrawn="1"/>
        </p:nvSpPr>
        <p:spPr>
          <a:xfrm rot="2700000">
            <a:off x="426720"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9" name="Oval 28"/>
          <p:cNvSpPr/>
          <p:nvPr userDrawn="1"/>
        </p:nvSpPr>
        <p:spPr>
          <a:xfrm rot="10800000">
            <a:off x="1154288"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0" name="Rectangle 9"/>
          <p:cNvSpPr/>
          <p:nvPr userDrawn="1"/>
        </p:nvSpPr>
        <p:spPr>
          <a:xfrm rot="13500000">
            <a:off x="1252512"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1" name="Freeform 6"/>
          <p:cNvSpPr>
            <a:spLocks/>
          </p:cNvSpPr>
          <p:nvPr userDrawn="1"/>
        </p:nvSpPr>
        <p:spPr bwMode="auto">
          <a:xfrm>
            <a:off x="7857392"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2" name="Freeform 7"/>
          <p:cNvSpPr>
            <a:spLocks noEditPoints="1"/>
          </p:cNvSpPr>
          <p:nvPr userDrawn="1"/>
        </p:nvSpPr>
        <p:spPr bwMode="auto">
          <a:xfrm>
            <a:off x="8254562"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4" name="Oval 33"/>
          <p:cNvSpPr/>
          <p:nvPr userDrawn="1"/>
        </p:nvSpPr>
        <p:spPr>
          <a:xfrm>
            <a:off x="8159071"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35" name="Oval 34"/>
          <p:cNvSpPr/>
          <p:nvPr userDrawn="1"/>
        </p:nvSpPr>
        <p:spPr>
          <a:xfrm>
            <a:off x="7722858"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17" name="Rectangle 16">
            <a:hlinkClick r:id="rId59"/>
          </p:cNvPr>
          <p:cNvSpPr/>
          <p:nvPr userDrawn="1"/>
        </p:nvSpPr>
        <p:spPr>
          <a:xfrm>
            <a:off x="7698024"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hlinkClick r:id="rId60"/>
          </p:cNvPr>
          <p:cNvSpPr/>
          <p:nvPr userDrawn="1"/>
        </p:nvSpPr>
        <p:spPr>
          <a:xfrm>
            <a:off x="8119675"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Forward or Next 20">
            <a:hlinkClick r:id="" action="ppaction://hlinkshowjump?jump=nextslide" highlightClick="1"/>
          </p:cNvPr>
          <p:cNvSpPr/>
          <p:nvPr userDrawn="1"/>
        </p:nvSpPr>
        <p:spPr>
          <a:xfrm>
            <a:off x="1127078"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2" name="Action Button: Back or Previous 21">
            <a:hlinkClick r:id="" action="ppaction://hlinkshowjump?jump=previousslide" highlightClick="1"/>
          </p:cNvPr>
          <p:cNvSpPr/>
          <p:nvPr userDrawn="1"/>
        </p:nvSpPr>
        <p:spPr>
          <a:xfrm>
            <a:off x="249959" y="6251322"/>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50067456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02" r:id="rId21"/>
    <p:sldLayoutId id="2147483903" r:id="rId22"/>
    <p:sldLayoutId id="2147483904" r:id="rId23"/>
    <p:sldLayoutId id="2147483905" r:id="rId24"/>
    <p:sldLayoutId id="2147483906" r:id="rId25"/>
    <p:sldLayoutId id="2147483907" r:id="rId26"/>
    <p:sldLayoutId id="2147483908" r:id="rId27"/>
    <p:sldLayoutId id="2147483909" r:id="rId28"/>
    <p:sldLayoutId id="2147483910" r:id="rId29"/>
    <p:sldLayoutId id="2147483911" r:id="rId30"/>
    <p:sldLayoutId id="2147483912" r:id="rId31"/>
    <p:sldLayoutId id="2147483913" r:id="rId32"/>
    <p:sldLayoutId id="2147483914" r:id="rId33"/>
    <p:sldLayoutId id="2147483915" r:id="rId34"/>
    <p:sldLayoutId id="2147483916" r:id="rId35"/>
    <p:sldLayoutId id="2147483917" r:id="rId36"/>
    <p:sldLayoutId id="2147483918" r:id="rId37"/>
    <p:sldLayoutId id="2147483919" r:id="rId38"/>
    <p:sldLayoutId id="2147483920" r:id="rId39"/>
    <p:sldLayoutId id="2147483921" r:id="rId40"/>
    <p:sldLayoutId id="2147483922" r:id="rId41"/>
    <p:sldLayoutId id="2147483923" r:id="rId42"/>
    <p:sldLayoutId id="2147483924" r:id="rId43"/>
    <p:sldLayoutId id="2147483925" r:id="rId44"/>
    <p:sldLayoutId id="2147483926" r:id="rId45"/>
    <p:sldLayoutId id="2147483927" r:id="rId46"/>
    <p:sldLayoutId id="2147483928" r:id="rId47"/>
    <p:sldLayoutId id="2147483929" r:id="rId48"/>
    <p:sldLayoutId id="2147483930" r:id="rId49"/>
    <p:sldLayoutId id="2147483931" r:id="rId50"/>
    <p:sldLayoutId id="2147483932" r:id="rId51"/>
    <p:sldLayoutId id="2147483933" r:id="rId52"/>
    <p:sldLayoutId id="2147483934" r:id="rId53"/>
    <p:sldLayoutId id="2147483935" r:id="rId54"/>
    <p:sldLayoutId id="2147483936" r:id="rId55"/>
    <p:sldLayoutId id="2147483937" r:id="rId56"/>
    <p:sldLayoutId id="2147483938" r:id="rId57"/>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12/9/2021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C3BE81F-F3E9-45E5-B6F7-6DF79A4FBBE3}"/>
              </a:ext>
            </a:extLst>
          </p:cNvPr>
          <p:cNvSpPr txBox="1">
            <a:spLocks/>
          </p:cNvSpPr>
          <p:nvPr userDrawn="1"/>
        </p:nvSpPr>
        <p:spPr>
          <a:xfrm>
            <a:off x="814963" y="6293089"/>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solidFill>
                  <a:schemeClr val="tx1"/>
                </a:solidFill>
              </a:rPr>
              <a:pPr algn="ctr"/>
              <a:t>‹#›</a:t>
            </a:fld>
            <a:endParaRPr lang="en-US" sz="1200">
              <a:solidFill>
                <a:schemeClr val="tx1"/>
              </a:solidFill>
            </a:endParaRPr>
          </a:p>
        </p:txBody>
      </p:sp>
      <p:sp>
        <p:nvSpPr>
          <p:cNvPr id="9" name="Oval 8">
            <a:extLst>
              <a:ext uri="{FF2B5EF4-FFF2-40B4-BE49-F238E27FC236}">
                <a16:creationId xmlns:a16="http://schemas.microsoft.com/office/drawing/2014/main" id="{7A8A83AE-9296-4B6C-9B7E-79946BD0D22C}"/>
              </a:ext>
            </a:extLst>
          </p:cNvPr>
          <p:cNvSpPr/>
          <p:nvPr userDrawn="1"/>
        </p:nvSpPr>
        <p:spPr>
          <a:xfrm>
            <a:off x="718075"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 name="Oval 9">
            <a:extLst>
              <a:ext uri="{FF2B5EF4-FFF2-40B4-BE49-F238E27FC236}">
                <a16:creationId xmlns:a16="http://schemas.microsoft.com/office/drawing/2014/main" id="{6D19BC28-9C0C-489D-9A78-F240A6B101DB}"/>
              </a:ext>
            </a:extLst>
          </p:cNvPr>
          <p:cNvSpPr/>
          <p:nvPr userDrawn="1"/>
        </p:nvSpPr>
        <p:spPr>
          <a:xfrm>
            <a:off x="281862"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 name="Rectangle 9">
            <a:extLst>
              <a:ext uri="{FF2B5EF4-FFF2-40B4-BE49-F238E27FC236}">
                <a16:creationId xmlns:a16="http://schemas.microsoft.com/office/drawing/2014/main" id="{06900D08-8579-43E8-AD3D-A3D60CE60C32}"/>
              </a:ext>
            </a:extLst>
          </p:cNvPr>
          <p:cNvSpPr/>
          <p:nvPr userDrawn="1"/>
        </p:nvSpPr>
        <p:spPr>
          <a:xfrm rot="2700000">
            <a:off x="426721" y="6412187"/>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2" name="Oval 11">
            <a:extLst>
              <a:ext uri="{FF2B5EF4-FFF2-40B4-BE49-F238E27FC236}">
                <a16:creationId xmlns:a16="http://schemas.microsoft.com/office/drawing/2014/main" id="{9CB4DC8A-5342-44D9-9BD2-9D6B77EDDDF5}"/>
              </a:ext>
            </a:extLst>
          </p:cNvPr>
          <p:cNvSpPr/>
          <p:nvPr userDrawn="1"/>
        </p:nvSpPr>
        <p:spPr>
          <a:xfrm rot="10800000">
            <a:off x="1154289"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Rectangle 9">
            <a:extLst>
              <a:ext uri="{FF2B5EF4-FFF2-40B4-BE49-F238E27FC236}">
                <a16:creationId xmlns:a16="http://schemas.microsoft.com/office/drawing/2014/main" id="{A196A1D6-2058-4801-A1E5-2C3A4F64CAE5}"/>
              </a:ext>
            </a:extLst>
          </p:cNvPr>
          <p:cNvSpPr/>
          <p:nvPr userDrawn="1"/>
        </p:nvSpPr>
        <p:spPr>
          <a:xfrm rot="13500000">
            <a:off x="1252513" y="6412187"/>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Freeform 6">
            <a:extLst>
              <a:ext uri="{FF2B5EF4-FFF2-40B4-BE49-F238E27FC236}">
                <a16:creationId xmlns:a16="http://schemas.microsoft.com/office/drawing/2014/main" id="{68A7F23A-7108-45F7-AA5D-38475516AEDF}"/>
              </a:ext>
            </a:extLst>
          </p:cNvPr>
          <p:cNvSpPr>
            <a:spLocks/>
          </p:cNvSpPr>
          <p:nvPr userDrawn="1"/>
        </p:nvSpPr>
        <p:spPr bwMode="auto">
          <a:xfrm>
            <a:off x="7857393" y="6390367"/>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 name="Freeform 7">
            <a:extLst>
              <a:ext uri="{FF2B5EF4-FFF2-40B4-BE49-F238E27FC236}">
                <a16:creationId xmlns:a16="http://schemas.microsoft.com/office/drawing/2014/main" id="{E3C1D9BE-F3D6-4517-AE86-562A0DE44B06}"/>
              </a:ext>
            </a:extLst>
          </p:cNvPr>
          <p:cNvSpPr>
            <a:spLocks noEditPoints="1"/>
          </p:cNvSpPr>
          <p:nvPr userDrawn="1"/>
        </p:nvSpPr>
        <p:spPr bwMode="auto">
          <a:xfrm>
            <a:off x="8254563"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 name="Oval 15">
            <a:extLst>
              <a:ext uri="{FF2B5EF4-FFF2-40B4-BE49-F238E27FC236}">
                <a16:creationId xmlns:a16="http://schemas.microsoft.com/office/drawing/2014/main" id="{4BB7949C-E689-48BA-8FC1-878392B5FEF1}"/>
              </a:ext>
            </a:extLst>
          </p:cNvPr>
          <p:cNvSpPr/>
          <p:nvPr userDrawn="1"/>
        </p:nvSpPr>
        <p:spPr>
          <a:xfrm>
            <a:off x="8159071"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17" name="Oval 16">
            <a:extLst>
              <a:ext uri="{FF2B5EF4-FFF2-40B4-BE49-F238E27FC236}">
                <a16:creationId xmlns:a16="http://schemas.microsoft.com/office/drawing/2014/main" id="{62F19B43-47F9-4E39-B768-5D8B624A4176}"/>
              </a:ext>
            </a:extLst>
          </p:cNvPr>
          <p:cNvSpPr/>
          <p:nvPr userDrawn="1"/>
        </p:nvSpPr>
        <p:spPr>
          <a:xfrm>
            <a:off x="7722859"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18" name="Rectangle 17">
            <a:hlinkClick r:id="rId74"/>
            <a:extLst>
              <a:ext uri="{FF2B5EF4-FFF2-40B4-BE49-F238E27FC236}">
                <a16:creationId xmlns:a16="http://schemas.microsoft.com/office/drawing/2014/main" id="{EB49AB9A-6036-41E5-9F2B-2809BB8E60C7}"/>
              </a:ext>
            </a:extLst>
          </p:cNvPr>
          <p:cNvSpPr/>
          <p:nvPr userDrawn="1"/>
        </p:nvSpPr>
        <p:spPr>
          <a:xfrm>
            <a:off x="7698024"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a:hlinkClick r:id="rId75"/>
            <a:extLst>
              <a:ext uri="{FF2B5EF4-FFF2-40B4-BE49-F238E27FC236}">
                <a16:creationId xmlns:a16="http://schemas.microsoft.com/office/drawing/2014/main" id="{A6A66D58-98EB-4E2A-A6F5-B31E467250C6}"/>
              </a:ext>
            </a:extLst>
          </p:cNvPr>
          <p:cNvSpPr/>
          <p:nvPr userDrawn="1"/>
        </p:nvSpPr>
        <p:spPr>
          <a:xfrm>
            <a:off x="8119675"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Action Button: Forward or Next 20">
            <a:hlinkClick r:id="" action="ppaction://hlinkshowjump?jump=nextslide" highlightClick="1"/>
            <a:extLst>
              <a:ext uri="{FF2B5EF4-FFF2-40B4-BE49-F238E27FC236}">
                <a16:creationId xmlns:a16="http://schemas.microsoft.com/office/drawing/2014/main" id="{1B53C368-200F-4FED-982E-4BE29B03E548}"/>
              </a:ext>
            </a:extLst>
          </p:cNvPr>
          <p:cNvSpPr/>
          <p:nvPr userDrawn="1"/>
        </p:nvSpPr>
        <p:spPr>
          <a:xfrm>
            <a:off x="1127078"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1" name="Action Button: Back or Previous 21">
            <a:hlinkClick r:id="" action="ppaction://hlinkshowjump?jump=previousslide" highlightClick="1"/>
            <a:extLst>
              <a:ext uri="{FF2B5EF4-FFF2-40B4-BE49-F238E27FC236}">
                <a16:creationId xmlns:a16="http://schemas.microsoft.com/office/drawing/2014/main" id="{F75CA37F-0BF7-4704-BC52-4CB14D0501A4}"/>
              </a:ext>
            </a:extLst>
          </p:cNvPr>
          <p:cNvSpPr/>
          <p:nvPr userDrawn="1"/>
        </p:nvSpPr>
        <p:spPr>
          <a:xfrm>
            <a:off x="249959" y="6251322"/>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pic>
        <p:nvPicPr>
          <p:cNvPr id="22" name="Picture 21">
            <a:extLst>
              <a:ext uri="{FF2B5EF4-FFF2-40B4-BE49-F238E27FC236}">
                <a16:creationId xmlns:a16="http://schemas.microsoft.com/office/drawing/2014/main" id="{13FBDEDC-D980-471C-9EAC-6EA71A31A7C0}"/>
              </a:ext>
            </a:extLst>
          </p:cNvPr>
          <p:cNvPicPr>
            <a:picLocks noChangeAspect="1"/>
          </p:cNvPicPr>
          <p:nvPr userDrawn="1"/>
        </p:nvPicPr>
        <p:blipFill>
          <a:blip r:embed="rId76"/>
          <a:stretch>
            <a:fillRect/>
          </a:stretch>
        </p:blipFill>
        <p:spPr>
          <a:xfrm>
            <a:off x="7331484" y="423274"/>
            <a:ext cx="1135418" cy="462931"/>
          </a:xfrm>
          <a:prstGeom prst="rect">
            <a:avLst/>
          </a:prstGeom>
        </p:spPr>
      </p:pic>
    </p:spTree>
    <p:extLst>
      <p:ext uri="{BB962C8B-B14F-4D97-AF65-F5344CB8AC3E}">
        <p14:creationId xmlns:p14="http://schemas.microsoft.com/office/powerpoint/2010/main" val="55608673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3" r:id="rId21"/>
    <p:sldLayoutId id="2147483694" r:id="rId22"/>
    <p:sldLayoutId id="2147483695" r:id="rId23"/>
    <p:sldLayoutId id="2147483698" r:id="rId24"/>
    <p:sldLayoutId id="2147483700"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 id="2147483715" r:id="rId39"/>
    <p:sldLayoutId id="2147483716" r:id="rId40"/>
    <p:sldLayoutId id="2147483717" r:id="rId41"/>
    <p:sldLayoutId id="2147483718" r:id="rId42"/>
    <p:sldLayoutId id="2147483719" r:id="rId43"/>
    <p:sldLayoutId id="2147483720" r:id="rId44"/>
    <p:sldLayoutId id="2147483721" r:id="rId45"/>
    <p:sldLayoutId id="2147483722" r:id="rId46"/>
    <p:sldLayoutId id="2147483723" r:id="rId47"/>
    <p:sldLayoutId id="2147483724" r:id="rId48"/>
    <p:sldLayoutId id="2147483725" r:id="rId49"/>
    <p:sldLayoutId id="2147483726" r:id="rId50"/>
    <p:sldLayoutId id="2147483727" r:id="rId51"/>
    <p:sldLayoutId id="2147483728" r:id="rId52"/>
    <p:sldLayoutId id="2147483729" r:id="rId53"/>
    <p:sldLayoutId id="2147483730" r:id="rId54"/>
    <p:sldLayoutId id="2147483731" r:id="rId55"/>
    <p:sldLayoutId id="2147483732" r:id="rId56"/>
    <p:sldLayoutId id="2147483733" r:id="rId57"/>
    <p:sldLayoutId id="2147483734" r:id="rId58"/>
    <p:sldLayoutId id="2147483735" r:id="rId59"/>
    <p:sldLayoutId id="2147483736" r:id="rId60"/>
    <p:sldLayoutId id="2147483737" r:id="rId61"/>
    <p:sldLayoutId id="2147483738" r:id="rId62"/>
    <p:sldLayoutId id="2147483739" r:id="rId63"/>
    <p:sldLayoutId id="2147483740" r:id="rId64"/>
    <p:sldLayoutId id="2147483741" r:id="rId65"/>
    <p:sldLayoutId id="2147483742" r:id="rId66"/>
    <p:sldLayoutId id="2147483743" r:id="rId67"/>
    <p:sldLayoutId id="2147483744" r:id="rId68"/>
    <p:sldLayoutId id="2147483745" r:id="rId69"/>
    <p:sldLayoutId id="2147483746" r:id="rId70"/>
    <p:sldLayoutId id="2147483747" r:id="rId71"/>
    <p:sldLayoutId id="2147484093" r:id="rId7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12/9/2021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85727D39-C8C3-41A1-94A4-0661EC7C8AE7}"/>
              </a:ext>
            </a:extLst>
          </p:cNvPr>
          <p:cNvSpPr txBox="1">
            <a:spLocks/>
          </p:cNvSpPr>
          <p:nvPr userDrawn="1"/>
        </p:nvSpPr>
        <p:spPr>
          <a:xfrm>
            <a:off x="814963" y="6293089"/>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solidFill>
                  <a:schemeClr val="tx1"/>
                </a:solidFill>
              </a:rPr>
              <a:pPr algn="ctr"/>
              <a:t>‹#›</a:t>
            </a:fld>
            <a:endParaRPr lang="en-US" sz="1200">
              <a:solidFill>
                <a:schemeClr val="tx1"/>
              </a:solidFill>
            </a:endParaRPr>
          </a:p>
        </p:txBody>
      </p:sp>
      <p:sp>
        <p:nvSpPr>
          <p:cNvPr id="9" name="Oval 8">
            <a:extLst>
              <a:ext uri="{FF2B5EF4-FFF2-40B4-BE49-F238E27FC236}">
                <a16:creationId xmlns:a16="http://schemas.microsoft.com/office/drawing/2014/main" id="{FB2CB533-B380-4103-BBD4-1EC3F2072569}"/>
              </a:ext>
            </a:extLst>
          </p:cNvPr>
          <p:cNvSpPr/>
          <p:nvPr userDrawn="1"/>
        </p:nvSpPr>
        <p:spPr>
          <a:xfrm>
            <a:off x="718075"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 name="Oval 9">
            <a:extLst>
              <a:ext uri="{FF2B5EF4-FFF2-40B4-BE49-F238E27FC236}">
                <a16:creationId xmlns:a16="http://schemas.microsoft.com/office/drawing/2014/main" id="{6A13F1F5-3965-4B20-9185-3D02B4EB9488}"/>
              </a:ext>
            </a:extLst>
          </p:cNvPr>
          <p:cNvSpPr/>
          <p:nvPr userDrawn="1"/>
        </p:nvSpPr>
        <p:spPr>
          <a:xfrm>
            <a:off x="281862"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 name="Rectangle 9">
            <a:extLst>
              <a:ext uri="{FF2B5EF4-FFF2-40B4-BE49-F238E27FC236}">
                <a16:creationId xmlns:a16="http://schemas.microsoft.com/office/drawing/2014/main" id="{55E2D083-63C2-447E-85C6-6BBB0A551936}"/>
              </a:ext>
            </a:extLst>
          </p:cNvPr>
          <p:cNvSpPr/>
          <p:nvPr userDrawn="1"/>
        </p:nvSpPr>
        <p:spPr>
          <a:xfrm rot="2700000">
            <a:off x="426721" y="6412187"/>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2" name="Oval 11">
            <a:extLst>
              <a:ext uri="{FF2B5EF4-FFF2-40B4-BE49-F238E27FC236}">
                <a16:creationId xmlns:a16="http://schemas.microsoft.com/office/drawing/2014/main" id="{893E1E86-3908-42C0-AEE9-D929AE0A72B1}"/>
              </a:ext>
            </a:extLst>
          </p:cNvPr>
          <p:cNvSpPr/>
          <p:nvPr userDrawn="1"/>
        </p:nvSpPr>
        <p:spPr>
          <a:xfrm rot="10800000">
            <a:off x="1154289"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Rectangle 9">
            <a:extLst>
              <a:ext uri="{FF2B5EF4-FFF2-40B4-BE49-F238E27FC236}">
                <a16:creationId xmlns:a16="http://schemas.microsoft.com/office/drawing/2014/main" id="{28690280-2C26-4627-8747-2665C446DDFB}"/>
              </a:ext>
            </a:extLst>
          </p:cNvPr>
          <p:cNvSpPr/>
          <p:nvPr userDrawn="1"/>
        </p:nvSpPr>
        <p:spPr>
          <a:xfrm rot="13500000">
            <a:off x="1252513" y="6412187"/>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Freeform 6">
            <a:extLst>
              <a:ext uri="{FF2B5EF4-FFF2-40B4-BE49-F238E27FC236}">
                <a16:creationId xmlns:a16="http://schemas.microsoft.com/office/drawing/2014/main" id="{19F045E1-34BA-4A6E-932B-0742ED9E2C22}"/>
              </a:ext>
            </a:extLst>
          </p:cNvPr>
          <p:cNvSpPr>
            <a:spLocks/>
          </p:cNvSpPr>
          <p:nvPr userDrawn="1"/>
        </p:nvSpPr>
        <p:spPr bwMode="auto">
          <a:xfrm>
            <a:off x="7857393" y="6390367"/>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 name="Freeform 7">
            <a:extLst>
              <a:ext uri="{FF2B5EF4-FFF2-40B4-BE49-F238E27FC236}">
                <a16:creationId xmlns:a16="http://schemas.microsoft.com/office/drawing/2014/main" id="{67D9D857-564A-4BE7-AD28-26601746B79B}"/>
              </a:ext>
            </a:extLst>
          </p:cNvPr>
          <p:cNvSpPr>
            <a:spLocks noEditPoints="1"/>
          </p:cNvSpPr>
          <p:nvPr userDrawn="1"/>
        </p:nvSpPr>
        <p:spPr bwMode="auto">
          <a:xfrm>
            <a:off x="8254563"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 name="Oval 15">
            <a:extLst>
              <a:ext uri="{FF2B5EF4-FFF2-40B4-BE49-F238E27FC236}">
                <a16:creationId xmlns:a16="http://schemas.microsoft.com/office/drawing/2014/main" id="{BBC0783E-6578-469C-A9DB-48919E1E2E50}"/>
              </a:ext>
            </a:extLst>
          </p:cNvPr>
          <p:cNvSpPr/>
          <p:nvPr userDrawn="1"/>
        </p:nvSpPr>
        <p:spPr>
          <a:xfrm>
            <a:off x="8159071"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17" name="Oval 16">
            <a:extLst>
              <a:ext uri="{FF2B5EF4-FFF2-40B4-BE49-F238E27FC236}">
                <a16:creationId xmlns:a16="http://schemas.microsoft.com/office/drawing/2014/main" id="{A869ADC8-78CC-400E-B710-CAFADAD1D825}"/>
              </a:ext>
            </a:extLst>
          </p:cNvPr>
          <p:cNvSpPr/>
          <p:nvPr userDrawn="1"/>
        </p:nvSpPr>
        <p:spPr>
          <a:xfrm>
            <a:off x="7722859"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18" name="Rectangle 17">
            <a:hlinkClick r:id="rId13"/>
            <a:extLst>
              <a:ext uri="{FF2B5EF4-FFF2-40B4-BE49-F238E27FC236}">
                <a16:creationId xmlns:a16="http://schemas.microsoft.com/office/drawing/2014/main" id="{EE0325D0-7665-4BBD-A88A-F4E2F89C9574}"/>
              </a:ext>
            </a:extLst>
          </p:cNvPr>
          <p:cNvSpPr/>
          <p:nvPr userDrawn="1"/>
        </p:nvSpPr>
        <p:spPr>
          <a:xfrm>
            <a:off x="7698024"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a:hlinkClick r:id="rId14"/>
            <a:extLst>
              <a:ext uri="{FF2B5EF4-FFF2-40B4-BE49-F238E27FC236}">
                <a16:creationId xmlns:a16="http://schemas.microsoft.com/office/drawing/2014/main" id="{7AECC14D-C265-4CFF-9882-91C165264AE1}"/>
              </a:ext>
            </a:extLst>
          </p:cNvPr>
          <p:cNvSpPr/>
          <p:nvPr userDrawn="1"/>
        </p:nvSpPr>
        <p:spPr>
          <a:xfrm>
            <a:off x="8119675"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Action Button: Forward or Next 20">
            <a:hlinkClick r:id="" action="ppaction://hlinkshowjump?jump=nextslide" highlightClick="1"/>
            <a:extLst>
              <a:ext uri="{FF2B5EF4-FFF2-40B4-BE49-F238E27FC236}">
                <a16:creationId xmlns:a16="http://schemas.microsoft.com/office/drawing/2014/main" id="{C7C090C5-8B1D-4831-9C8A-DBD2B1B52C17}"/>
              </a:ext>
            </a:extLst>
          </p:cNvPr>
          <p:cNvSpPr/>
          <p:nvPr userDrawn="1"/>
        </p:nvSpPr>
        <p:spPr>
          <a:xfrm>
            <a:off x="1127078"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1" name="Action Button: Back or Previous 21">
            <a:hlinkClick r:id="" action="ppaction://hlinkshowjump?jump=previousslide" highlightClick="1"/>
            <a:extLst>
              <a:ext uri="{FF2B5EF4-FFF2-40B4-BE49-F238E27FC236}">
                <a16:creationId xmlns:a16="http://schemas.microsoft.com/office/drawing/2014/main" id="{E63A1EAA-902F-465E-A0D8-6B0FBFABCBBE}"/>
              </a:ext>
            </a:extLst>
          </p:cNvPr>
          <p:cNvSpPr/>
          <p:nvPr userDrawn="1"/>
        </p:nvSpPr>
        <p:spPr>
          <a:xfrm>
            <a:off x="249959" y="6251322"/>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Tree>
    <p:extLst>
      <p:ext uri="{BB962C8B-B14F-4D97-AF65-F5344CB8AC3E}">
        <p14:creationId xmlns:p14="http://schemas.microsoft.com/office/powerpoint/2010/main" val="3393908597"/>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fif"/><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fif"/><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image" Target="../media/image34.jfif"/><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1.jfif"/><Relationship Id="rId1" Type="http://schemas.openxmlformats.org/officeDocument/2006/relationships/slideLayout" Target="../slideLayouts/slideLayout1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6.xml"/><Relationship Id="rId1" Type="http://schemas.openxmlformats.org/officeDocument/2006/relationships/tags" Target="../tags/tag1.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0.xml"/><Relationship Id="rId1" Type="http://schemas.openxmlformats.org/officeDocument/2006/relationships/tags" Target="../tags/tag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6.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6.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fif"/><Relationship Id="rId1" Type="http://schemas.openxmlformats.org/officeDocument/2006/relationships/slideLayout" Target="../slideLayouts/slideLayout12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0"/>
            <a:ext cx="887505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5" name="Text Box 2"/>
          <p:cNvSpPr txBox="1">
            <a:spLocks noChangeArrowheads="1"/>
          </p:cNvSpPr>
          <p:nvPr/>
        </p:nvSpPr>
        <p:spPr bwMode="auto">
          <a:xfrm>
            <a:off x="1262521" y="617731"/>
            <a:ext cx="6349815" cy="117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itchFamily="2" charset="2"/>
              <a:buChar char="§"/>
              <a:tabLst>
                <a:tab pos="569913" algn="l"/>
              </a:tabLst>
              <a:defRPr sz="3200">
                <a:solidFill>
                  <a:schemeClr val="tx1"/>
                </a:solidFill>
                <a:latin typeface="Arial" charset="0"/>
              </a:defRPr>
            </a:lvl1pPr>
            <a:lvl2pPr marL="742950" indent="-285750">
              <a:spcBef>
                <a:spcPct val="20000"/>
              </a:spcBef>
              <a:buClr>
                <a:schemeClr val="accent2"/>
              </a:buClr>
              <a:buFont typeface="Wingdings" pitchFamily="2" charset="2"/>
              <a:buChar char="§"/>
              <a:tabLst>
                <a:tab pos="569913" algn="l"/>
              </a:tabLst>
              <a:defRPr sz="2800">
                <a:solidFill>
                  <a:schemeClr val="tx1"/>
                </a:solidFill>
                <a:latin typeface="Arial" charset="0"/>
              </a:defRPr>
            </a:lvl2pPr>
            <a:lvl3pPr marL="1143000" indent="-228600">
              <a:spcBef>
                <a:spcPct val="20000"/>
              </a:spcBef>
              <a:buClr>
                <a:schemeClr val="hlink"/>
              </a:buClr>
              <a:buFont typeface="Wingdings" pitchFamily="2" charset="2"/>
              <a:buChar char="§"/>
              <a:tabLst>
                <a:tab pos="569913" algn="l"/>
              </a:tabLst>
              <a:defRPr sz="2400">
                <a:solidFill>
                  <a:schemeClr val="tx1"/>
                </a:solidFill>
                <a:latin typeface="Arial" charset="0"/>
              </a:defRPr>
            </a:lvl3pPr>
            <a:lvl4pPr marL="1600200" indent="-228600">
              <a:spcBef>
                <a:spcPct val="20000"/>
              </a:spcBef>
              <a:buClr>
                <a:schemeClr val="accent2"/>
              </a:buClr>
              <a:buFont typeface="Wingdings" pitchFamily="2" charset="2"/>
              <a:buChar char="§"/>
              <a:tabLst>
                <a:tab pos="569913" algn="l"/>
              </a:tabLst>
              <a:defRPr sz="2000">
                <a:solidFill>
                  <a:schemeClr val="tx1"/>
                </a:solidFill>
                <a:latin typeface="Arial" charset="0"/>
              </a:defRPr>
            </a:lvl4pPr>
            <a:lvl5pPr marL="2057400" indent="-228600">
              <a:spcBef>
                <a:spcPct val="20000"/>
              </a:spcBef>
              <a:buClr>
                <a:schemeClr val="hlink"/>
              </a:buClr>
              <a:buFont typeface="Wingdings" pitchFamily="2" charset="2"/>
              <a:buChar char="§"/>
              <a:tabLst>
                <a:tab pos="569913" algn="l"/>
              </a:tabLst>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9pPr>
          </a:lstStyle>
          <a:p>
            <a:pPr algn="ctr">
              <a:spcBef>
                <a:spcPct val="0"/>
              </a:spcBef>
              <a:buClrTx/>
              <a:buFontTx/>
              <a:buNone/>
            </a:pPr>
            <a:r>
              <a:rPr lang="en-US" altLang="en-US" sz="3530" b="1" u="sng" dirty="0">
                <a:latin typeface="Source Sans Pro" panose="020B0604020202020204" charset="0"/>
              </a:rPr>
              <a:t>Lake County Safety Council</a:t>
            </a:r>
          </a:p>
          <a:p>
            <a:pPr algn="ctr">
              <a:spcBef>
                <a:spcPct val="0"/>
              </a:spcBef>
              <a:buClrTx/>
              <a:buFontTx/>
              <a:buNone/>
            </a:pPr>
            <a:r>
              <a:rPr lang="en-US" altLang="en-US" sz="3530" b="1" dirty="0">
                <a:latin typeface="Source Sans Pro" panose="020B0604020202020204" charset="0"/>
              </a:rPr>
              <a:t>Thursday, December 9 Meeting</a:t>
            </a:r>
          </a:p>
        </p:txBody>
      </p:sp>
      <p:sp>
        <p:nvSpPr>
          <p:cNvPr id="6" name="Text Box 3">
            <a:extLst>
              <a:ext uri="{FF2B5EF4-FFF2-40B4-BE49-F238E27FC236}">
                <a16:creationId xmlns:a16="http://schemas.microsoft.com/office/drawing/2014/main" id="{407ADBEA-33DE-40CE-A7AD-6EBD83703523}"/>
              </a:ext>
            </a:extLst>
          </p:cNvPr>
          <p:cNvSpPr txBox="1">
            <a:spLocks noChangeArrowheads="1"/>
          </p:cNvSpPr>
          <p:nvPr/>
        </p:nvSpPr>
        <p:spPr bwMode="auto">
          <a:xfrm>
            <a:off x="855954" y="4307447"/>
            <a:ext cx="7109081" cy="183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883" i="1" dirty="0">
                <a:effectLst>
                  <a:outerShdw blurRad="38100" dist="38100" dir="2700000" algn="tl">
                    <a:srgbClr val="000000"/>
                  </a:outerShdw>
                </a:effectLst>
                <a:latin typeface="Source Sans Pro" panose="020B0604020202020204" charset="0"/>
              </a:rPr>
              <a:t>Back to the Basics – Part II: </a:t>
            </a:r>
          </a:p>
          <a:p>
            <a:pPr algn="ctr">
              <a:defRPr/>
            </a:pPr>
            <a:r>
              <a:rPr lang="en-US" sz="2471" i="1" dirty="0">
                <a:effectLst>
                  <a:outerShdw blurRad="38100" dist="38100" dir="2700000" algn="tl">
                    <a:srgbClr val="000000"/>
                  </a:outerShdw>
                </a:effectLst>
                <a:latin typeface="Source Sans Pro" panose="020B0604020202020204" charset="0"/>
              </a:rPr>
              <a:t>Emergency Action Plans, Confined Spaces, Powered Industrial Trucks, Hazard Communications and 40 CFR 260-279 Resource Conservation Recovery Act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00" y="2315235"/>
            <a:ext cx="6278779" cy="1613646"/>
          </a:xfrm>
          <a:prstGeom prst="rect">
            <a:avLst/>
          </a:prstGeom>
        </p:spPr>
      </p:pic>
    </p:spTree>
    <p:extLst>
      <p:ext uri="{BB962C8B-B14F-4D97-AF65-F5344CB8AC3E}">
        <p14:creationId xmlns:p14="http://schemas.microsoft.com/office/powerpoint/2010/main" val="273171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6D3C7C5-9113-4422-9BE9-1D73B41D7DBD}"/>
              </a:ext>
            </a:extLst>
          </p:cNvPr>
          <p:cNvSpPr>
            <a:spLocks noGrp="1"/>
          </p:cNvSpPr>
          <p:nvPr>
            <p:ph type="title"/>
          </p:nvPr>
        </p:nvSpPr>
        <p:spPr>
          <a:xfrm>
            <a:off x="768096" y="585216"/>
            <a:ext cx="7290054" cy="1499616"/>
          </a:xfrm>
        </p:spPr>
        <p:txBody>
          <a:bodyPr vert="horz" lIns="91440" tIns="45720" rIns="91440" bIns="45720" rtlCol="0" anchor="ctr">
            <a:normAutofit/>
          </a:bodyPr>
          <a:lstStyle/>
          <a:p>
            <a:r>
              <a:rPr lang="en-US" sz="5000"/>
              <a:t>Tabletop Planning</a:t>
            </a:r>
          </a:p>
        </p:txBody>
      </p:sp>
      <p:sp>
        <p:nvSpPr>
          <p:cNvPr id="3" name="Content Placeholder 2">
            <a:extLst>
              <a:ext uri="{FF2B5EF4-FFF2-40B4-BE49-F238E27FC236}">
                <a16:creationId xmlns:a16="http://schemas.microsoft.com/office/drawing/2014/main" id="{5BB61F24-BEC6-4470-907D-969794CC0A3A}"/>
              </a:ext>
            </a:extLst>
          </p:cNvPr>
          <p:cNvSpPr>
            <a:spLocks noGrp="1"/>
          </p:cNvSpPr>
          <p:nvPr>
            <p:ph idx="1"/>
          </p:nvPr>
        </p:nvSpPr>
        <p:spPr>
          <a:xfrm>
            <a:off x="768096" y="2286000"/>
            <a:ext cx="3566160" cy="4023360"/>
          </a:xfrm>
        </p:spPr>
        <p:txBody>
          <a:bodyPr vert="horz" lIns="45720" tIns="45720" rIns="45720" bIns="45720" rtlCol="0">
            <a:normAutofit/>
          </a:bodyPr>
          <a:lstStyle/>
          <a:p>
            <a:r>
              <a:rPr lang="en-US" dirty="0"/>
              <a:t>Gather a group and talk through all the logistics of each specific emergency.</a:t>
            </a:r>
          </a:p>
          <a:p>
            <a:r>
              <a:rPr lang="en-US" dirty="0"/>
              <a:t>Outcomes: </a:t>
            </a:r>
          </a:p>
          <a:p>
            <a:pPr lvl="1"/>
            <a:r>
              <a:rPr lang="en-US" dirty="0"/>
              <a:t>Resources we need</a:t>
            </a:r>
          </a:p>
          <a:p>
            <a:pPr lvl="1"/>
            <a:r>
              <a:rPr lang="en-US" dirty="0"/>
              <a:t>Training we need</a:t>
            </a:r>
          </a:p>
          <a:p>
            <a:pPr lvl="1"/>
            <a:r>
              <a:rPr lang="en-US" dirty="0"/>
              <a:t>Policies that need developed</a:t>
            </a:r>
          </a:p>
          <a:p>
            <a:pPr lvl="1"/>
            <a:r>
              <a:rPr lang="en-US" dirty="0"/>
              <a:t>Communication</a:t>
            </a:r>
          </a:p>
          <a:p>
            <a:pPr lvl="1"/>
            <a:r>
              <a:rPr lang="en-US" dirty="0"/>
              <a:t>Prevention ideas</a:t>
            </a:r>
          </a:p>
        </p:txBody>
      </p:sp>
      <p:pic>
        <p:nvPicPr>
          <p:cNvPr id="5" name="Picture 4" descr="A person giving a presentation&#10;&#10;Description automatically generated with medium confidence">
            <a:extLst>
              <a:ext uri="{FF2B5EF4-FFF2-40B4-BE49-F238E27FC236}">
                <a16:creationId xmlns:a16="http://schemas.microsoft.com/office/drawing/2014/main" id="{4F8F311E-A624-40C7-AAD0-2BA11C20F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628" y="2286000"/>
            <a:ext cx="4720372" cy="3141192"/>
          </a:xfrm>
          <a:prstGeom prst="rect">
            <a:avLst/>
          </a:prstGeom>
        </p:spPr>
      </p:pic>
    </p:spTree>
    <p:extLst>
      <p:ext uri="{BB962C8B-B14F-4D97-AF65-F5344CB8AC3E}">
        <p14:creationId xmlns:p14="http://schemas.microsoft.com/office/powerpoint/2010/main" val="149388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59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4F0CC-78EB-464E-9D1C-CB9D8E17B8CD}"/>
              </a:ext>
            </a:extLst>
          </p:cNvPr>
          <p:cNvSpPr>
            <a:spLocks noGrp="1"/>
          </p:cNvSpPr>
          <p:nvPr>
            <p:ph type="title"/>
          </p:nvPr>
        </p:nvSpPr>
        <p:spPr>
          <a:xfrm>
            <a:off x="768096" y="585216"/>
            <a:ext cx="4505270" cy="1499616"/>
          </a:xfrm>
        </p:spPr>
        <p:txBody>
          <a:bodyPr vert="horz" lIns="91440" tIns="45720" rIns="91440" bIns="45720" rtlCol="0" anchor="ctr">
            <a:normAutofit/>
          </a:bodyPr>
          <a:lstStyle/>
          <a:p>
            <a:r>
              <a:rPr lang="en-US" sz="3500">
                <a:solidFill>
                  <a:srgbClr val="FFFFFF"/>
                </a:solidFill>
              </a:rPr>
              <a:t>Training on the emergency action plan</a:t>
            </a:r>
          </a:p>
        </p:txBody>
      </p:sp>
      <p:cxnSp>
        <p:nvCxnSpPr>
          <p:cNvPr id="13" name="Straight Connector 12">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7FD6E4-03FD-4F32-AA95-5FB348CB3113}"/>
              </a:ext>
            </a:extLst>
          </p:cNvPr>
          <p:cNvSpPr>
            <a:spLocks noGrp="1"/>
          </p:cNvSpPr>
          <p:nvPr>
            <p:ph idx="1"/>
          </p:nvPr>
        </p:nvSpPr>
        <p:spPr>
          <a:xfrm>
            <a:off x="768096" y="2286000"/>
            <a:ext cx="4505270" cy="4023360"/>
          </a:xfrm>
        </p:spPr>
        <p:txBody>
          <a:bodyPr vert="horz" lIns="45720" tIns="45720" rIns="45720" bIns="45720" rtlCol="0">
            <a:normAutofit/>
          </a:bodyPr>
          <a:lstStyle/>
          <a:p>
            <a:r>
              <a:rPr lang="en-US" dirty="0">
                <a:solidFill>
                  <a:srgbClr val="FFFFFF"/>
                </a:solidFill>
              </a:rPr>
              <a:t>Specific skills for response teams:</a:t>
            </a:r>
          </a:p>
          <a:p>
            <a:pPr lvl="1"/>
            <a:r>
              <a:rPr lang="en-US" dirty="0">
                <a:solidFill>
                  <a:srgbClr val="FFFFFF"/>
                </a:solidFill>
              </a:rPr>
              <a:t>Fire brigade</a:t>
            </a:r>
          </a:p>
          <a:p>
            <a:pPr lvl="1"/>
            <a:r>
              <a:rPr lang="en-US" dirty="0">
                <a:solidFill>
                  <a:srgbClr val="FFFFFF"/>
                </a:solidFill>
              </a:rPr>
              <a:t>First aid, CPR, and AED</a:t>
            </a:r>
          </a:p>
          <a:p>
            <a:pPr lvl="1"/>
            <a:r>
              <a:rPr lang="en-US" dirty="0">
                <a:solidFill>
                  <a:srgbClr val="FFFFFF"/>
                </a:solidFill>
              </a:rPr>
              <a:t>Chemical response</a:t>
            </a:r>
          </a:p>
          <a:p>
            <a:r>
              <a:rPr lang="en-US" dirty="0">
                <a:solidFill>
                  <a:srgbClr val="FFFFFF"/>
                </a:solidFill>
              </a:rPr>
              <a:t>Overall understanding for everyone.</a:t>
            </a:r>
          </a:p>
          <a:p>
            <a:r>
              <a:rPr lang="en-US" dirty="0">
                <a:solidFill>
                  <a:srgbClr val="FFFFFF"/>
                </a:solidFill>
              </a:rPr>
              <a:t>Walk through the response and take head counts.</a:t>
            </a:r>
          </a:p>
        </p:txBody>
      </p:sp>
      <p:pic>
        <p:nvPicPr>
          <p:cNvPr id="5" name="Picture 4" descr="Fire extinguisher and hose reel in hotel corridor">
            <a:extLst>
              <a:ext uri="{FF2B5EF4-FFF2-40B4-BE49-F238E27FC236}">
                <a16:creationId xmlns:a16="http://schemas.microsoft.com/office/drawing/2014/main" id="{E869B008-AA54-47F9-B16A-2ACBEC8E988E}"/>
              </a:ext>
            </a:extLst>
          </p:cNvPr>
          <p:cNvPicPr>
            <a:picLocks noChangeAspect="1"/>
          </p:cNvPicPr>
          <p:nvPr/>
        </p:nvPicPr>
        <p:blipFill rotWithShape="1">
          <a:blip r:embed="rId2"/>
          <a:srcRect l="23505" r="42625" b="-1"/>
          <a:stretch/>
        </p:blipFill>
        <p:spPr>
          <a:xfrm>
            <a:off x="5664199" y="10"/>
            <a:ext cx="3479801" cy="6857990"/>
          </a:xfrm>
          <a:prstGeom prst="rect">
            <a:avLst/>
          </a:prstGeom>
        </p:spPr>
      </p:pic>
    </p:spTree>
    <p:extLst>
      <p:ext uri="{BB962C8B-B14F-4D97-AF65-F5344CB8AC3E}">
        <p14:creationId xmlns:p14="http://schemas.microsoft.com/office/powerpoint/2010/main" val="248904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5E8969B-DAD6-4F7B-85ED-6FE60DAA2E95}"/>
              </a:ext>
            </a:extLst>
          </p:cNvPr>
          <p:cNvSpPr>
            <a:spLocks noGrp="1"/>
          </p:cNvSpPr>
          <p:nvPr>
            <p:ph type="title"/>
          </p:nvPr>
        </p:nvSpPr>
        <p:spPr>
          <a:xfrm>
            <a:off x="768096" y="585216"/>
            <a:ext cx="2350185" cy="1499616"/>
          </a:xfrm>
        </p:spPr>
        <p:txBody>
          <a:bodyPr vert="horz" lIns="91440" tIns="45720" rIns="91440" bIns="45720" rtlCol="0" anchor="ctr">
            <a:normAutofit/>
          </a:bodyPr>
          <a:lstStyle/>
          <a:p>
            <a:r>
              <a:rPr lang="en-US" sz="3000"/>
              <a:t>Confined Spaces</a:t>
            </a:r>
          </a:p>
        </p:txBody>
      </p:sp>
      <p:sp>
        <p:nvSpPr>
          <p:cNvPr id="9" name="Content Placeholder 8">
            <a:extLst>
              <a:ext uri="{FF2B5EF4-FFF2-40B4-BE49-F238E27FC236}">
                <a16:creationId xmlns:a16="http://schemas.microsoft.com/office/drawing/2014/main" id="{5F2B7E8E-9774-4FC4-A837-3AB54D81BC78}"/>
              </a:ext>
            </a:extLst>
          </p:cNvPr>
          <p:cNvSpPr>
            <a:spLocks noGrp="1"/>
          </p:cNvSpPr>
          <p:nvPr>
            <p:ph idx="1"/>
          </p:nvPr>
        </p:nvSpPr>
        <p:spPr>
          <a:xfrm>
            <a:off x="768096" y="2286000"/>
            <a:ext cx="2507119" cy="3931920"/>
          </a:xfrm>
        </p:spPr>
        <p:txBody>
          <a:bodyPr vert="horz" lIns="45720" tIns="45720" rIns="45720" bIns="45720" rtlCol="0">
            <a:normAutofit/>
          </a:bodyPr>
          <a:lstStyle/>
          <a:p>
            <a:r>
              <a:rPr lang="en-US" sz="2400" dirty="0"/>
              <a:t>Assessment</a:t>
            </a:r>
          </a:p>
          <a:p>
            <a:r>
              <a:rPr lang="en-US" sz="2400" dirty="0"/>
              <a:t>Identification</a:t>
            </a:r>
          </a:p>
          <a:p>
            <a:r>
              <a:rPr lang="en-US" sz="2400" dirty="0"/>
              <a:t>Entry procedures</a:t>
            </a:r>
          </a:p>
          <a:p>
            <a:r>
              <a:rPr lang="en-US" sz="2400" dirty="0"/>
              <a:t>Rescue</a:t>
            </a:r>
          </a:p>
          <a:p>
            <a:r>
              <a:rPr lang="en-US" sz="2400" dirty="0"/>
              <a:t>Training </a:t>
            </a:r>
            <a:endParaRPr lang="en-US" sz="1400" dirty="0"/>
          </a:p>
        </p:txBody>
      </p:sp>
      <p:pic>
        <p:nvPicPr>
          <p:cNvPr id="5" name="Content Placeholder 4" descr="A picture containing building&#10;&#10;Description automatically generated">
            <a:extLst>
              <a:ext uri="{FF2B5EF4-FFF2-40B4-BE49-F238E27FC236}">
                <a16:creationId xmlns:a16="http://schemas.microsoft.com/office/drawing/2014/main" id="{4DEE67A9-509A-426E-BE7D-990174E65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1756" y="1250368"/>
            <a:ext cx="5182183" cy="4357264"/>
          </a:xfrm>
          <a:prstGeom prst="rect">
            <a:avLst/>
          </a:prstGeom>
        </p:spPr>
      </p:pic>
    </p:spTree>
    <p:extLst>
      <p:ext uri="{BB962C8B-B14F-4D97-AF65-F5344CB8AC3E}">
        <p14:creationId xmlns:p14="http://schemas.microsoft.com/office/powerpoint/2010/main" val="218155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5F7CA-72FD-42A4-B5D2-DB8EC8283AAC}"/>
              </a:ext>
            </a:extLst>
          </p:cNvPr>
          <p:cNvSpPr>
            <a:spLocks noGrp="1"/>
          </p:cNvSpPr>
          <p:nvPr>
            <p:ph type="title"/>
          </p:nvPr>
        </p:nvSpPr>
        <p:spPr>
          <a:xfrm>
            <a:off x="482601" y="643467"/>
            <a:ext cx="2561709" cy="5571066"/>
          </a:xfrm>
        </p:spPr>
        <p:txBody>
          <a:bodyPr vert="horz" lIns="91440" tIns="45720" rIns="91440" bIns="45720" rtlCol="0" anchor="ctr">
            <a:normAutofit/>
          </a:bodyPr>
          <a:lstStyle/>
          <a:p>
            <a:r>
              <a:rPr lang="en-US" sz="2400" kern="1200" cap="all" spc="100" baseline="0">
                <a:solidFill>
                  <a:srgbClr val="FFFFFF"/>
                </a:solidFill>
                <a:latin typeface="+mj-lt"/>
                <a:ea typeface="+mj-ea"/>
                <a:cs typeface="+mj-cs"/>
              </a:rPr>
              <a:t>Confined Space Assessment</a:t>
            </a:r>
          </a:p>
        </p:txBody>
      </p:sp>
      <p:graphicFrame>
        <p:nvGraphicFramePr>
          <p:cNvPr id="5" name="Content Placeholder 2">
            <a:extLst>
              <a:ext uri="{FF2B5EF4-FFF2-40B4-BE49-F238E27FC236}">
                <a16:creationId xmlns:a16="http://schemas.microsoft.com/office/drawing/2014/main" id="{388F97CB-BF90-4B53-B4B8-5480199033E1}"/>
              </a:ext>
            </a:extLst>
          </p:cNvPr>
          <p:cNvGraphicFramePr>
            <a:graphicFrameLocks noGrp="1"/>
          </p:cNvGraphicFramePr>
          <p:nvPr>
            <p:ph idx="1"/>
            <p:extLst>
              <p:ext uri="{D42A27DB-BD31-4B8C-83A1-F6EECF244321}">
                <p14:modId xmlns:p14="http://schemas.microsoft.com/office/powerpoint/2010/main" val="2964088304"/>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374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3A4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5DCC0-1014-4B0F-975E-FF928286EFF6}"/>
              </a:ext>
            </a:extLst>
          </p:cNvPr>
          <p:cNvSpPr>
            <a:spLocks noGrp="1"/>
          </p:cNvSpPr>
          <p:nvPr>
            <p:ph type="title"/>
          </p:nvPr>
        </p:nvSpPr>
        <p:spPr>
          <a:xfrm>
            <a:off x="768096" y="585216"/>
            <a:ext cx="2834314" cy="1499616"/>
          </a:xfrm>
        </p:spPr>
        <p:txBody>
          <a:bodyPr vert="horz" lIns="91440" tIns="45720" rIns="91440" bIns="45720" rtlCol="0" anchor="ctr">
            <a:normAutofit/>
          </a:bodyPr>
          <a:lstStyle/>
          <a:p>
            <a:r>
              <a:rPr lang="en-US" sz="2800" dirty="0">
                <a:solidFill>
                  <a:srgbClr val="FFFFFF"/>
                </a:solidFill>
              </a:rPr>
              <a:t>Based </a:t>
            </a:r>
            <a:br>
              <a:rPr lang="en-US" sz="2800" dirty="0">
                <a:solidFill>
                  <a:srgbClr val="FFFFFF"/>
                </a:solidFill>
              </a:rPr>
            </a:br>
            <a:r>
              <a:rPr lang="en-US" sz="2800" dirty="0">
                <a:solidFill>
                  <a:srgbClr val="FFFFFF"/>
                </a:solidFill>
              </a:rPr>
              <a:t>on the assessment</a:t>
            </a:r>
          </a:p>
        </p:txBody>
      </p:sp>
      <p:cxnSp>
        <p:nvCxnSpPr>
          <p:cNvPr id="14" name="Straight Connector 13">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6F5076-B799-402A-85D0-D1524F6D02CA}"/>
              </a:ext>
            </a:extLst>
          </p:cNvPr>
          <p:cNvSpPr>
            <a:spLocks noGrp="1"/>
          </p:cNvSpPr>
          <p:nvPr>
            <p:ph idx="1"/>
          </p:nvPr>
        </p:nvSpPr>
        <p:spPr>
          <a:xfrm>
            <a:off x="768096" y="2286000"/>
            <a:ext cx="2843784" cy="3931920"/>
          </a:xfrm>
        </p:spPr>
        <p:txBody>
          <a:bodyPr vert="horz" lIns="45720" tIns="45720" rIns="45720" bIns="45720" rtlCol="0">
            <a:normAutofit/>
          </a:bodyPr>
          <a:lstStyle/>
          <a:p>
            <a:r>
              <a:rPr lang="en-US" dirty="0">
                <a:solidFill>
                  <a:srgbClr val="FFFFFF"/>
                </a:solidFill>
              </a:rPr>
              <a:t>Place labels at the access points.</a:t>
            </a:r>
          </a:p>
          <a:p>
            <a:r>
              <a:rPr lang="en-US" dirty="0">
                <a:solidFill>
                  <a:srgbClr val="FFFFFF"/>
                </a:solidFill>
              </a:rPr>
              <a:t>Develop entry procedures:</a:t>
            </a:r>
          </a:p>
          <a:p>
            <a:pPr lvl="1"/>
            <a:r>
              <a:rPr lang="en-US" dirty="0">
                <a:solidFill>
                  <a:srgbClr val="FFFFFF"/>
                </a:solidFill>
              </a:rPr>
              <a:t>Lockout/Tagout</a:t>
            </a:r>
          </a:p>
          <a:p>
            <a:pPr lvl="1"/>
            <a:r>
              <a:rPr lang="en-US" dirty="0">
                <a:solidFill>
                  <a:srgbClr val="FFFFFF"/>
                </a:solidFill>
              </a:rPr>
              <a:t>Material Removal</a:t>
            </a:r>
          </a:p>
          <a:p>
            <a:pPr lvl="1"/>
            <a:r>
              <a:rPr lang="en-US" dirty="0">
                <a:solidFill>
                  <a:srgbClr val="FFFFFF"/>
                </a:solidFill>
              </a:rPr>
              <a:t>Voltage Testing</a:t>
            </a:r>
          </a:p>
          <a:p>
            <a:pPr lvl="1"/>
            <a:r>
              <a:rPr lang="en-US" dirty="0">
                <a:solidFill>
                  <a:srgbClr val="FFFFFF"/>
                </a:solidFill>
              </a:rPr>
              <a:t>Ventilation</a:t>
            </a:r>
          </a:p>
        </p:txBody>
      </p:sp>
      <p:pic>
        <p:nvPicPr>
          <p:cNvPr id="5" name="Picture 4" descr="A picture containing outdoor, bicycle&#10;&#10;Description automatically generated">
            <a:extLst>
              <a:ext uri="{FF2B5EF4-FFF2-40B4-BE49-F238E27FC236}">
                <a16:creationId xmlns:a16="http://schemas.microsoft.com/office/drawing/2014/main" id="{7CBC87CE-1F8B-429E-AB31-73858C796115}"/>
              </a:ext>
            </a:extLst>
          </p:cNvPr>
          <p:cNvPicPr>
            <a:picLocks noChangeAspect="1"/>
          </p:cNvPicPr>
          <p:nvPr/>
        </p:nvPicPr>
        <p:blipFill rotWithShape="1">
          <a:blip r:embed="rId2">
            <a:extLst>
              <a:ext uri="{28A0092B-C50C-407E-A947-70E740481C1C}">
                <a14:useLocalDpi xmlns:a14="http://schemas.microsoft.com/office/drawing/2010/main" val="0"/>
              </a:ext>
            </a:extLst>
          </a:blip>
          <a:srcRect l="19430" r="31752"/>
          <a:stretch/>
        </p:blipFill>
        <p:spPr>
          <a:xfrm>
            <a:off x="4572000" y="1032710"/>
            <a:ext cx="3803904" cy="5185210"/>
          </a:xfrm>
          <a:prstGeom prst="rect">
            <a:avLst/>
          </a:prstGeom>
        </p:spPr>
      </p:pic>
    </p:spTree>
    <p:extLst>
      <p:ext uri="{BB962C8B-B14F-4D97-AF65-F5344CB8AC3E}">
        <p14:creationId xmlns:p14="http://schemas.microsoft.com/office/powerpoint/2010/main" val="3620786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1">
            <a:extLst>
              <a:ext uri="{FF2B5EF4-FFF2-40B4-BE49-F238E27FC236}">
                <a16:creationId xmlns:a16="http://schemas.microsoft.com/office/drawing/2014/main" id="{FA32BB39-F62E-43E2-BD90-29FA55515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0E5D269-839C-4591-A2EB-1BEAF0872CC1}"/>
              </a:ext>
            </a:extLst>
          </p:cNvPr>
          <p:cNvSpPr>
            <a:spLocks noGrp="1"/>
          </p:cNvSpPr>
          <p:nvPr>
            <p:ph type="title"/>
          </p:nvPr>
        </p:nvSpPr>
        <p:spPr>
          <a:xfrm>
            <a:off x="768096" y="585216"/>
            <a:ext cx="3549183" cy="1499616"/>
          </a:xfrm>
        </p:spPr>
        <p:txBody>
          <a:bodyPr vert="horz" lIns="91440" tIns="45720" rIns="91440" bIns="45720" rtlCol="0" anchor="ctr">
            <a:normAutofit/>
          </a:bodyPr>
          <a:lstStyle/>
          <a:p>
            <a:r>
              <a:rPr lang="en-US" sz="3500"/>
              <a:t>Confined Space Training</a:t>
            </a:r>
          </a:p>
        </p:txBody>
      </p:sp>
      <p:sp>
        <p:nvSpPr>
          <p:cNvPr id="3" name="Content Placeholder 2">
            <a:extLst>
              <a:ext uri="{FF2B5EF4-FFF2-40B4-BE49-F238E27FC236}">
                <a16:creationId xmlns:a16="http://schemas.microsoft.com/office/drawing/2014/main" id="{68DAB139-95F4-472F-89F9-0ECBDC08FE25}"/>
              </a:ext>
            </a:extLst>
          </p:cNvPr>
          <p:cNvSpPr>
            <a:spLocks noGrp="1"/>
          </p:cNvSpPr>
          <p:nvPr>
            <p:ph idx="1"/>
          </p:nvPr>
        </p:nvSpPr>
        <p:spPr>
          <a:xfrm>
            <a:off x="768096" y="2286000"/>
            <a:ext cx="3492177" cy="4023360"/>
          </a:xfrm>
        </p:spPr>
        <p:txBody>
          <a:bodyPr vert="horz" lIns="45720" tIns="45720" rIns="45720" bIns="45720" rtlCol="0">
            <a:normAutofit/>
          </a:bodyPr>
          <a:lstStyle/>
          <a:p>
            <a:r>
              <a:rPr lang="en-US"/>
              <a:t>Entry Team</a:t>
            </a:r>
          </a:p>
          <a:p>
            <a:r>
              <a:rPr lang="en-US"/>
              <a:t>Rescue Systems</a:t>
            </a:r>
          </a:p>
          <a:p>
            <a:r>
              <a:rPr lang="en-US"/>
              <a:t>First Aid, CPR, AED</a:t>
            </a:r>
          </a:p>
          <a:p>
            <a:r>
              <a:rPr lang="en-US"/>
              <a:t>Use of Ventilation</a:t>
            </a:r>
          </a:p>
          <a:p>
            <a:r>
              <a:rPr lang="en-US"/>
              <a:t>Air Monitoring and Calibration</a:t>
            </a:r>
          </a:p>
          <a:p>
            <a:r>
              <a:rPr lang="en-US"/>
              <a:t>Respiratory Protection</a:t>
            </a:r>
            <a:endParaRPr lang="en-US" dirty="0"/>
          </a:p>
        </p:txBody>
      </p:sp>
      <p:sp>
        <p:nvSpPr>
          <p:cNvPr id="21" name="Rectangle 13">
            <a:extLst>
              <a:ext uri="{FF2B5EF4-FFF2-40B4-BE49-F238E27FC236}">
                <a16:creationId xmlns:a16="http://schemas.microsoft.com/office/drawing/2014/main" id="{9D431EF2-5A31-4C05-AA3E-4580F5534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2456" y="0"/>
            <a:ext cx="45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67678399-6817-4845-9B59-E82951B0B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321731"/>
            <a:ext cx="2949380"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firefighter putting out a fire&#10;&#10;Description automatically generated with low confidence">
            <a:extLst>
              <a:ext uri="{FF2B5EF4-FFF2-40B4-BE49-F238E27FC236}">
                <a16:creationId xmlns:a16="http://schemas.microsoft.com/office/drawing/2014/main" id="{5FCB3EF1-EE77-48BF-B8F0-6D83C3B2D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420" y="1037021"/>
            <a:ext cx="2702052" cy="2231654"/>
          </a:xfrm>
          <a:prstGeom prst="rect">
            <a:avLst/>
          </a:prstGeom>
        </p:spPr>
      </p:pic>
      <p:sp>
        <p:nvSpPr>
          <p:cNvPr id="18" name="Rectangle 17">
            <a:extLst>
              <a:ext uri="{FF2B5EF4-FFF2-40B4-BE49-F238E27FC236}">
                <a16:creationId xmlns:a16="http://schemas.microsoft.com/office/drawing/2014/main" id="{B044E73A-9DB7-46CD-9B4D-9DE9FB5E6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846" y="321732"/>
            <a:ext cx="1014521"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057F48-2FD4-4DD3-B887-FEE2B447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4157447"/>
            <a:ext cx="1578562"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4469D8-5936-48B8-AF0C-37FF2AEE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2968" y="4157447"/>
            <a:ext cx="2405032"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10;&#10;Description automatically generated">
            <a:extLst>
              <a:ext uri="{FF2B5EF4-FFF2-40B4-BE49-F238E27FC236}">
                <a16:creationId xmlns:a16="http://schemas.microsoft.com/office/drawing/2014/main" id="{AD5396DA-6E7E-4CEF-B109-688C12EA1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349" y="4594807"/>
            <a:ext cx="2160270" cy="1437561"/>
          </a:xfrm>
          <a:prstGeom prst="rect">
            <a:avLst/>
          </a:prstGeom>
        </p:spPr>
      </p:pic>
    </p:spTree>
    <p:extLst>
      <p:ext uri="{BB962C8B-B14F-4D97-AF65-F5344CB8AC3E}">
        <p14:creationId xmlns:p14="http://schemas.microsoft.com/office/powerpoint/2010/main" val="108609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EA974E-04D6-4354-8CE3-98003405B154}"/>
              </a:ext>
            </a:extLst>
          </p:cNvPr>
          <p:cNvSpPr>
            <a:spLocks noGrp="1"/>
          </p:cNvSpPr>
          <p:nvPr>
            <p:ph type="title"/>
          </p:nvPr>
        </p:nvSpPr>
        <p:spPr/>
        <p:txBody>
          <a:bodyPr/>
          <a:lstStyle/>
          <a:p>
            <a:r>
              <a:rPr lang="en-US" dirty="0"/>
              <a:t>Powered Industrial Trucks</a:t>
            </a:r>
          </a:p>
        </p:txBody>
      </p:sp>
      <p:pic>
        <p:nvPicPr>
          <p:cNvPr id="8" name="Content Placeholder 7" descr="A picture containing transport&#10;&#10;Description automatically generated">
            <a:extLst>
              <a:ext uri="{FF2B5EF4-FFF2-40B4-BE49-F238E27FC236}">
                <a16:creationId xmlns:a16="http://schemas.microsoft.com/office/drawing/2014/main" id="{895CA500-8256-4AB6-8FD5-531EE5C05C6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909454"/>
            <a:ext cx="4240937" cy="2107132"/>
          </a:xfrm>
        </p:spPr>
      </p:pic>
      <p:pic>
        <p:nvPicPr>
          <p:cNvPr id="10" name="Content Placeholder 9" descr="A person driving a forklift&#10;&#10;Description automatically generated with medium confidence">
            <a:extLst>
              <a:ext uri="{FF2B5EF4-FFF2-40B4-BE49-F238E27FC236}">
                <a16:creationId xmlns:a16="http://schemas.microsoft.com/office/drawing/2014/main" id="{13E563AD-0284-4D52-BD4A-194F921D637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04195" y="2054606"/>
            <a:ext cx="4451235" cy="3334130"/>
          </a:xfrm>
        </p:spPr>
      </p:pic>
    </p:spTree>
    <p:extLst>
      <p:ext uri="{BB962C8B-B14F-4D97-AF65-F5344CB8AC3E}">
        <p14:creationId xmlns:p14="http://schemas.microsoft.com/office/powerpoint/2010/main" val="61460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967C9D-F2BC-4006-9554-0EDAF8E57EB7}"/>
              </a:ext>
            </a:extLst>
          </p:cNvPr>
          <p:cNvSpPr>
            <a:spLocks noGrp="1"/>
          </p:cNvSpPr>
          <p:nvPr>
            <p:ph type="title"/>
          </p:nvPr>
        </p:nvSpPr>
        <p:spPr>
          <a:xfrm>
            <a:off x="482601" y="643467"/>
            <a:ext cx="2561709" cy="5571066"/>
          </a:xfrm>
        </p:spPr>
        <p:txBody>
          <a:bodyPr>
            <a:normAutofit/>
          </a:bodyPr>
          <a:lstStyle/>
          <a:p>
            <a:r>
              <a:rPr lang="en-US" sz="3700">
                <a:solidFill>
                  <a:srgbClr val="FFFFFF"/>
                </a:solidFill>
              </a:rPr>
              <a:t>Training</a:t>
            </a:r>
          </a:p>
        </p:txBody>
      </p:sp>
      <p:graphicFrame>
        <p:nvGraphicFramePr>
          <p:cNvPr id="8" name="Content Placeholder 5">
            <a:extLst>
              <a:ext uri="{FF2B5EF4-FFF2-40B4-BE49-F238E27FC236}">
                <a16:creationId xmlns:a16="http://schemas.microsoft.com/office/drawing/2014/main" id="{1B1B8E20-8437-418C-A68C-E6BF05448B24}"/>
              </a:ext>
            </a:extLst>
          </p:cNvPr>
          <p:cNvGraphicFramePr>
            <a:graphicFrameLocks noGrp="1"/>
          </p:cNvGraphicFramePr>
          <p:nvPr>
            <p:ph idx="1"/>
            <p:extLst>
              <p:ext uri="{D42A27DB-BD31-4B8C-83A1-F6EECF244321}">
                <p14:modId xmlns:p14="http://schemas.microsoft.com/office/powerpoint/2010/main" val="3512519195"/>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1018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795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C40665F-1682-4424-B792-14545927B9A2}"/>
              </a:ext>
            </a:extLst>
          </p:cNvPr>
          <p:cNvSpPr>
            <a:spLocks noGrp="1"/>
          </p:cNvSpPr>
          <p:nvPr>
            <p:ph type="title"/>
          </p:nvPr>
        </p:nvSpPr>
        <p:spPr>
          <a:xfrm>
            <a:off x="768096" y="585216"/>
            <a:ext cx="4505270" cy="1499616"/>
          </a:xfrm>
        </p:spPr>
        <p:txBody>
          <a:bodyPr>
            <a:normAutofit/>
          </a:bodyPr>
          <a:lstStyle/>
          <a:p>
            <a:r>
              <a:rPr lang="en-US">
                <a:solidFill>
                  <a:srgbClr val="FFFFFF"/>
                </a:solidFill>
              </a:rPr>
              <a:t>Other lift technology</a:t>
            </a:r>
          </a:p>
        </p:txBody>
      </p:sp>
      <p:cxnSp>
        <p:nvCxnSpPr>
          <p:cNvPr id="14" name="Straight Connector 13">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70B032-267F-4EDA-8090-652E05BE2E5E}"/>
              </a:ext>
            </a:extLst>
          </p:cNvPr>
          <p:cNvSpPr>
            <a:spLocks noGrp="1"/>
          </p:cNvSpPr>
          <p:nvPr>
            <p:ph idx="1"/>
          </p:nvPr>
        </p:nvSpPr>
        <p:spPr>
          <a:xfrm>
            <a:off x="768096" y="2286000"/>
            <a:ext cx="4505270" cy="4023360"/>
          </a:xfrm>
        </p:spPr>
        <p:txBody>
          <a:bodyPr>
            <a:normAutofit/>
          </a:bodyPr>
          <a:lstStyle/>
          <a:p>
            <a:r>
              <a:rPr lang="en-US">
                <a:solidFill>
                  <a:srgbClr val="FFFFFF"/>
                </a:solidFill>
              </a:rPr>
              <a:t>Operator login codes</a:t>
            </a:r>
          </a:p>
          <a:p>
            <a:r>
              <a:rPr lang="en-US">
                <a:solidFill>
                  <a:srgbClr val="FFFFFF"/>
                </a:solidFill>
              </a:rPr>
              <a:t>Remotely enable or disable the lift</a:t>
            </a:r>
          </a:p>
          <a:p>
            <a:r>
              <a:rPr lang="en-US">
                <a:solidFill>
                  <a:srgbClr val="FFFFFF"/>
                </a:solidFill>
              </a:rPr>
              <a:t>Damage or collision detection</a:t>
            </a:r>
          </a:p>
          <a:p>
            <a:r>
              <a:rPr lang="en-US">
                <a:solidFill>
                  <a:srgbClr val="FFFFFF"/>
                </a:solidFill>
              </a:rPr>
              <a:t>LED lights</a:t>
            </a:r>
          </a:p>
        </p:txBody>
      </p:sp>
      <p:pic>
        <p:nvPicPr>
          <p:cNvPr id="7" name="Picture 6" descr="A picture containing text, floor, indoor&#10;&#10;Description automatically generated">
            <a:extLst>
              <a:ext uri="{FF2B5EF4-FFF2-40B4-BE49-F238E27FC236}">
                <a16:creationId xmlns:a16="http://schemas.microsoft.com/office/drawing/2014/main" id="{27AA202A-4190-47E1-9526-45C67540310F}"/>
              </a:ext>
            </a:extLst>
          </p:cNvPr>
          <p:cNvPicPr>
            <a:picLocks noChangeAspect="1"/>
          </p:cNvPicPr>
          <p:nvPr/>
        </p:nvPicPr>
        <p:blipFill rotWithShape="1">
          <a:blip r:embed="rId2">
            <a:extLst>
              <a:ext uri="{28A0092B-C50C-407E-A947-70E740481C1C}">
                <a14:useLocalDpi xmlns:a14="http://schemas.microsoft.com/office/drawing/2010/main" val="0"/>
              </a:ext>
            </a:extLst>
          </a:blip>
          <a:srcRect r="1" b="1461"/>
          <a:stretch/>
        </p:blipFill>
        <p:spPr>
          <a:xfrm>
            <a:off x="5664199" y="10"/>
            <a:ext cx="3479801" cy="3428990"/>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D33E1236-6ED4-4703-B6DE-7430D2E90F22}"/>
              </a:ext>
            </a:extLst>
          </p:cNvPr>
          <p:cNvPicPr>
            <a:picLocks noChangeAspect="1"/>
          </p:cNvPicPr>
          <p:nvPr/>
        </p:nvPicPr>
        <p:blipFill rotWithShape="1">
          <a:blip r:embed="rId3">
            <a:extLst>
              <a:ext uri="{28A0092B-C50C-407E-A947-70E740481C1C}">
                <a14:useLocalDpi xmlns:a14="http://schemas.microsoft.com/office/drawing/2010/main" val="0"/>
              </a:ext>
            </a:extLst>
          </a:blip>
          <a:srcRect l="8019" r="38449" b="1"/>
          <a:stretch/>
        </p:blipFill>
        <p:spPr>
          <a:xfrm>
            <a:off x="5664199" y="3429000"/>
            <a:ext cx="3479801" cy="3429000"/>
          </a:xfrm>
          <a:prstGeom prst="rect">
            <a:avLst/>
          </a:prstGeom>
        </p:spPr>
      </p:pic>
    </p:spTree>
    <p:extLst>
      <p:ext uri="{BB962C8B-B14F-4D97-AF65-F5344CB8AC3E}">
        <p14:creationId xmlns:p14="http://schemas.microsoft.com/office/powerpoint/2010/main" val="181925066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A3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9A5BF-F92D-4131-A7D9-09DFB95F6F0D}"/>
              </a:ext>
            </a:extLst>
          </p:cNvPr>
          <p:cNvSpPr>
            <a:spLocks noGrp="1"/>
          </p:cNvSpPr>
          <p:nvPr>
            <p:ph type="title"/>
          </p:nvPr>
        </p:nvSpPr>
        <p:spPr>
          <a:xfrm>
            <a:off x="393192" y="4767072"/>
            <a:ext cx="4945641" cy="1625210"/>
          </a:xfrm>
        </p:spPr>
        <p:txBody>
          <a:bodyPr>
            <a:normAutofit/>
          </a:bodyPr>
          <a:lstStyle/>
          <a:p>
            <a:pPr algn="r"/>
            <a:r>
              <a:rPr lang="en-US" sz="4100">
                <a:solidFill>
                  <a:srgbClr val="FFFFFF"/>
                </a:solidFill>
              </a:rPr>
              <a:t>Hazard communication</a:t>
            </a:r>
          </a:p>
        </p:txBody>
      </p:sp>
      <p:pic>
        <p:nvPicPr>
          <p:cNvPr id="5" name="Picture 4" descr="A picture containing text, indoor, cluttered&#10;&#10;Description automatically generated">
            <a:extLst>
              <a:ext uri="{FF2B5EF4-FFF2-40B4-BE49-F238E27FC236}">
                <a16:creationId xmlns:a16="http://schemas.microsoft.com/office/drawing/2014/main" id="{8DFA92F1-6AD2-43BE-B51F-B7AA739ADADF}"/>
              </a:ext>
            </a:extLst>
          </p:cNvPr>
          <p:cNvPicPr>
            <a:picLocks noChangeAspect="1"/>
          </p:cNvPicPr>
          <p:nvPr/>
        </p:nvPicPr>
        <p:blipFill rotWithShape="1">
          <a:blip r:embed="rId2">
            <a:extLst>
              <a:ext uri="{28A0092B-C50C-407E-A947-70E740481C1C}">
                <a14:useLocalDpi xmlns:a14="http://schemas.microsoft.com/office/drawing/2010/main" val="0"/>
              </a:ext>
            </a:extLst>
          </a:blip>
          <a:srcRect l="4984" r="8468" b="1"/>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006924-5DDE-4310-B530-D4DFD4DBC5DE}"/>
              </a:ext>
            </a:extLst>
          </p:cNvPr>
          <p:cNvSpPr>
            <a:spLocks noGrp="1"/>
          </p:cNvSpPr>
          <p:nvPr>
            <p:ph idx="1"/>
          </p:nvPr>
        </p:nvSpPr>
        <p:spPr>
          <a:xfrm>
            <a:off x="6021989" y="917725"/>
            <a:ext cx="2568554" cy="4852362"/>
          </a:xfrm>
        </p:spPr>
        <p:txBody>
          <a:bodyPr anchor="ctr">
            <a:normAutofit/>
          </a:bodyPr>
          <a:lstStyle/>
          <a:p>
            <a:r>
              <a:rPr lang="en-US" dirty="0">
                <a:solidFill>
                  <a:srgbClr val="FFFFFF"/>
                </a:solidFill>
              </a:rPr>
              <a:t>OSHA Top 10 citations</a:t>
            </a:r>
          </a:p>
          <a:p>
            <a:r>
              <a:rPr lang="en-US" dirty="0">
                <a:solidFill>
                  <a:srgbClr val="FFFFFF"/>
                </a:solidFill>
              </a:rPr>
              <a:t>Most employees have exposures</a:t>
            </a:r>
          </a:p>
        </p:txBody>
      </p:sp>
    </p:spTree>
    <p:extLst>
      <p:ext uri="{BB962C8B-B14F-4D97-AF65-F5344CB8AC3E}">
        <p14:creationId xmlns:p14="http://schemas.microsoft.com/office/powerpoint/2010/main" val="364047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0"/>
            <a:ext cx="887505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5" name="Text Box 2"/>
          <p:cNvSpPr txBox="1">
            <a:spLocks noChangeArrowheads="1"/>
          </p:cNvSpPr>
          <p:nvPr/>
        </p:nvSpPr>
        <p:spPr bwMode="auto">
          <a:xfrm>
            <a:off x="3158337" y="600192"/>
            <a:ext cx="3081293" cy="63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itchFamily="2" charset="2"/>
              <a:buChar char="§"/>
              <a:tabLst>
                <a:tab pos="569913" algn="l"/>
              </a:tabLst>
              <a:defRPr sz="3200">
                <a:solidFill>
                  <a:schemeClr val="tx1"/>
                </a:solidFill>
                <a:latin typeface="Arial" charset="0"/>
              </a:defRPr>
            </a:lvl1pPr>
            <a:lvl2pPr marL="742950" indent="-285750">
              <a:spcBef>
                <a:spcPct val="20000"/>
              </a:spcBef>
              <a:buClr>
                <a:schemeClr val="accent2"/>
              </a:buClr>
              <a:buFont typeface="Wingdings" pitchFamily="2" charset="2"/>
              <a:buChar char="§"/>
              <a:tabLst>
                <a:tab pos="569913" algn="l"/>
              </a:tabLst>
              <a:defRPr sz="2800">
                <a:solidFill>
                  <a:schemeClr val="tx1"/>
                </a:solidFill>
                <a:latin typeface="Arial" charset="0"/>
              </a:defRPr>
            </a:lvl2pPr>
            <a:lvl3pPr marL="1143000" indent="-228600">
              <a:spcBef>
                <a:spcPct val="20000"/>
              </a:spcBef>
              <a:buClr>
                <a:schemeClr val="hlink"/>
              </a:buClr>
              <a:buFont typeface="Wingdings" pitchFamily="2" charset="2"/>
              <a:buChar char="§"/>
              <a:tabLst>
                <a:tab pos="569913" algn="l"/>
              </a:tabLst>
              <a:defRPr sz="2400">
                <a:solidFill>
                  <a:schemeClr val="tx1"/>
                </a:solidFill>
                <a:latin typeface="Arial" charset="0"/>
              </a:defRPr>
            </a:lvl3pPr>
            <a:lvl4pPr marL="1600200" indent="-228600">
              <a:spcBef>
                <a:spcPct val="20000"/>
              </a:spcBef>
              <a:buClr>
                <a:schemeClr val="accent2"/>
              </a:buClr>
              <a:buFont typeface="Wingdings" pitchFamily="2" charset="2"/>
              <a:buChar char="§"/>
              <a:tabLst>
                <a:tab pos="569913" algn="l"/>
              </a:tabLst>
              <a:defRPr sz="2000">
                <a:solidFill>
                  <a:schemeClr val="tx1"/>
                </a:solidFill>
                <a:latin typeface="Arial" charset="0"/>
              </a:defRPr>
            </a:lvl4pPr>
            <a:lvl5pPr marL="2057400" indent="-228600">
              <a:spcBef>
                <a:spcPct val="20000"/>
              </a:spcBef>
              <a:buClr>
                <a:schemeClr val="hlink"/>
              </a:buClr>
              <a:buFont typeface="Wingdings" pitchFamily="2" charset="2"/>
              <a:buChar char="§"/>
              <a:tabLst>
                <a:tab pos="569913" algn="l"/>
              </a:tabLst>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9pPr>
          </a:lstStyle>
          <a:p>
            <a:pPr>
              <a:spcBef>
                <a:spcPct val="0"/>
              </a:spcBef>
              <a:buClrTx/>
              <a:buFontTx/>
              <a:buNone/>
            </a:pPr>
            <a:r>
              <a:rPr lang="en-US" altLang="en-US" sz="3530" b="1" u="sng" dirty="0">
                <a:latin typeface="Source Sans Pro" panose="020B0604020202020204" charset="0"/>
              </a:rPr>
              <a:t>Event Sponsor</a:t>
            </a:r>
          </a:p>
        </p:txBody>
      </p:sp>
      <p:sp>
        <p:nvSpPr>
          <p:cNvPr id="6" name="Text Box 3">
            <a:extLst>
              <a:ext uri="{FF2B5EF4-FFF2-40B4-BE49-F238E27FC236}">
                <a16:creationId xmlns:a16="http://schemas.microsoft.com/office/drawing/2014/main" id="{407ADBEA-33DE-40CE-A7AD-6EBD83703523}"/>
              </a:ext>
            </a:extLst>
          </p:cNvPr>
          <p:cNvSpPr txBox="1">
            <a:spLocks noChangeArrowheads="1"/>
          </p:cNvSpPr>
          <p:nvPr/>
        </p:nvSpPr>
        <p:spPr bwMode="auto">
          <a:xfrm>
            <a:off x="1628254" y="4718277"/>
            <a:ext cx="6118412" cy="128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883" i="1" dirty="0">
                <a:effectLst>
                  <a:outerShdw blurRad="38100" dist="38100" dir="2700000" algn="tl">
                    <a:srgbClr val="000000"/>
                  </a:outerShdw>
                </a:effectLst>
                <a:latin typeface="Source Sans Pro" panose="020B0604020202020204" charset="0"/>
              </a:rPr>
              <a:t>HZW Environmental Consultants</a:t>
            </a:r>
          </a:p>
        </p:txBody>
      </p:sp>
      <p:pic>
        <p:nvPicPr>
          <p:cNvPr id="7" name="Picture 5" descr="E:\HZW-Logo-2018 - 4C-RG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913" y="1827159"/>
            <a:ext cx="3611096" cy="2624978"/>
          </a:xfrm>
          <a:prstGeom prst="rect">
            <a:avLst/>
          </a:prstGeom>
          <a:noFill/>
          <a:ln w="127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0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277AC-FEB1-4FA5-A0D4-7D0EBCDDF7FC}"/>
              </a:ext>
            </a:extLst>
          </p:cNvPr>
          <p:cNvSpPr>
            <a:spLocks noGrp="1"/>
          </p:cNvSpPr>
          <p:nvPr>
            <p:ph type="title"/>
          </p:nvPr>
        </p:nvSpPr>
        <p:spPr/>
        <p:txBody>
          <a:bodyPr/>
          <a:lstStyle/>
          <a:p>
            <a:pPr algn="ctr"/>
            <a:r>
              <a:rPr lang="en-US" dirty="0"/>
              <a:t>HAZCOM BASICS</a:t>
            </a:r>
          </a:p>
        </p:txBody>
      </p:sp>
      <p:graphicFrame>
        <p:nvGraphicFramePr>
          <p:cNvPr id="5" name="Content Placeholder 2">
            <a:extLst>
              <a:ext uri="{FF2B5EF4-FFF2-40B4-BE49-F238E27FC236}">
                <a16:creationId xmlns:a16="http://schemas.microsoft.com/office/drawing/2014/main" id="{F866BA68-9112-46A3-B250-6A6733112CA5}"/>
              </a:ext>
            </a:extLst>
          </p:cNvPr>
          <p:cNvGraphicFramePr>
            <a:graphicFrameLocks noGrp="1"/>
          </p:cNvGraphicFramePr>
          <p:nvPr>
            <p:ph idx="1"/>
            <p:extLst>
              <p:ext uri="{D42A27DB-BD31-4B8C-83A1-F6EECF244321}">
                <p14:modId xmlns:p14="http://schemas.microsoft.com/office/powerpoint/2010/main" val="668351911"/>
              </p:ext>
            </p:extLst>
          </p:nvPr>
        </p:nvGraphicFramePr>
        <p:xfrm>
          <a:off x="768096" y="1885326"/>
          <a:ext cx="8043395"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84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438FE-1E7B-48D9-90C1-35C63C9F2D96}"/>
              </a:ext>
            </a:extLst>
          </p:cNvPr>
          <p:cNvSpPr>
            <a:spLocks noGrp="1"/>
          </p:cNvSpPr>
          <p:nvPr>
            <p:ph type="title"/>
          </p:nvPr>
        </p:nvSpPr>
        <p:spPr>
          <a:xfrm>
            <a:off x="482601" y="643467"/>
            <a:ext cx="2561709" cy="5571066"/>
          </a:xfrm>
        </p:spPr>
        <p:txBody>
          <a:bodyPr>
            <a:normAutofit/>
          </a:bodyPr>
          <a:lstStyle/>
          <a:p>
            <a:r>
              <a:rPr lang="en-US">
                <a:solidFill>
                  <a:srgbClr val="FFFFFF"/>
                </a:solidFill>
              </a:rPr>
              <a:t>Safety Data sheets</a:t>
            </a:r>
          </a:p>
        </p:txBody>
      </p:sp>
      <p:graphicFrame>
        <p:nvGraphicFramePr>
          <p:cNvPr id="5" name="Content Placeholder 2">
            <a:extLst>
              <a:ext uri="{FF2B5EF4-FFF2-40B4-BE49-F238E27FC236}">
                <a16:creationId xmlns:a16="http://schemas.microsoft.com/office/drawing/2014/main" id="{9BBC48A5-B629-4694-AD05-6125C131EADA}"/>
              </a:ext>
            </a:extLst>
          </p:cNvPr>
          <p:cNvGraphicFramePr>
            <a:graphicFrameLocks noGrp="1"/>
          </p:cNvGraphicFramePr>
          <p:nvPr>
            <p:ph idx="1"/>
            <p:extLst>
              <p:ext uri="{D42A27DB-BD31-4B8C-83A1-F6EECF244321}">
                <p14:modId xmlns:p14="http://schemas.microsoft.com/office/powerpoint/2010/main" val="4235045795"/>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478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8743A7-F175-4C26-96FF-B78B1CBCEAD4}"/>
              </a:ext>
            </a:extLst>
          </p:cNvPr>
          <p:cNvSpPr>
            <a:spLocks noGrp="1"/>
          </p:cNvSpPr>
          <p:nvPr>
            <p:ph type="title"/>
          </p:nvPr>
        </p:nvSpPr>
        <p:spPr>
          <a:xfrm>
            <a:off x="429768" y="4608575"/>
            <a:ext cx="3931920" cy="1765715"/>
          </a:xfrm>
        </p:spPr>
        <p:txBody>
          <a:bodyPr>
            <a:normAutofit/>
          </a:bodyPr>
          <a:lstStyle/>
          <a:p>
            <a:pPr algn="r"/>
            <a:r>
              <a:rPr lang="en-US" sz="3800">
                <a:solidFill>
                  <a:srgbClr val="FFFFFF"/>
                </a:solidFill>
              </a:rPr>
              <a:t>Annual audit</a:t>
            </a:r>
          </a:p>
        </p:txBody>
      </p:sp>
      <p:pic>
        <p:nvPicPr>
          <p:cNvPr id="6" name="Picture 5" descr="Diagram&#10;&#10;Description automatically generated">
            <a:extLst>
              <a:ext uri="{FF2B5EF4-FFF2-40B4-BE49-F238E27FC236}">
                <a16:creationId xmlns:a16="http://schemas.microsoft.com/office/drawing/2014/main" id="{DFB3B958-A226-425D-A85B-EEF463475433}"/>
              </a:ext>
            </a:extLst>
          </p:cNvPr>
          <p:cNvPicPr>
            <a:picLocks noChangeAspect="1"/>
          </p:cNvPicPr>
          <p:nvPr/>
        </p:nvPicPr>
        <p:blipFill rotWithShape="1">
          <a:blip r:embed="rId2">
            <a:extLst>
              <a:ext uri="{28A0092B-C50C-407E-A947-70E740481C1C}">
                <a14:useLocalDpi xmlns:a14="http://schemas.microsoft.com/office/drawing/2010/main" val="0"/>
              </a:ext>
            </a:extLst>
          </a:blip>
          <a:srcRect l="11573" r="15631"/>
          <a:stretch/>
        </p:blipFill>
        <p:spPr>
          <a:xfrm>
            <a:off x="245660" y="321733"/>
            <a:ext cx="4266015" cy="3899748"/>
          </a:xfrm>
          <a:prstGeom prst="rect">
            <a:avLst/>
          </a:prstGeom>
        </p:spPr>
      </p:pic>
      <p:sp>
        <p:nvSpPr>
          <p:cNvPr id="16" name="Rectangle 15">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B37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4097972-75A3-47F2-8E29-2DC37CB03F72}"/>
              </a:ext>
            </a:extLst>
          </p:cNvPr>
          <p:cNvGraphicFramePr>
            <a:graphicFrameLocks noGrp="1"/>
          </p:cNvGraphicFramePr>
          <p:nvPr>
            <p:ph idx="1"/>
            <p:extLst>
              <p:ext uri="{D42A27DB-BD31-4B8C-83A1-F6EECF244321}">
                <p14:modId xmlns:p14="http://schemas.microsoft.com/office/powerpoint/2010/main" val="3747905973"/>
              </p:ext>
            </p:extLst>
          </p:nvPr>
        </p:nvGraphicFramePr>
        <p:xfrm>
          <a:off x="4995798" y="974875"/>
          <a:ext cx="3543430" cy="485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8150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1E3F-5E97-4EA8-823F-DB856C6C8E7E}"/>
              </a:ext>
            </a:extLst>
          </p:cNvPr>
          <p:cNvSpPr>
            <a:spLocks noGrp="1"/>
          </p:cNvSpPr>
          <p:nvPr>
            <p:ph type="title"/>
          </p:nvPr>
        </p:nvSpPr>
        <p:spPr>
          <a:xfrm>
            <a:off x="768096" y="585216"/>
            <a:ext cx="7290054" cy="1499616"/>
          </a:xfrm>
        </p:spPr>
        <p:txBody>
          <a:bodyPr>
            <a:noAutofit/>
          </a:bodyPr>
          <a:lstStyle/>
          <a:p>
            <a:r>
              <a:rPr lang="en-US" sz="3200">
                <a:latin typeface="Arial Narrow" panose="020B0606020202030204" pitchFamily="34" charset="0"/>
              </a:rPr>
              <a:t>Intro to Resource Conservation </a:t>
            </a:r>
            <a:br>
              <a:rPr lang="en-US" sz="3200">
                <a:latin typeface="Arial Narrow" panose="020B0606020202030204" pitchFamily="34" charset="0"/>
              </a:rPr>
            </a:br>
            <a:r>
              <a:rPr lang="en-US" sz="3200">
                <a:latin typeface="Arial Narrow" panose="020B0606020202030204" pitchFamily="34" charset="0"/>
              </a:rPr>
              <a:t>and Recovery Act (RCRA</a:t>
            </a:r>
            <a:r>
              <a:rPr lang="en-US" sz="3200"/>
              <a:t>)</a:t>
            </a:r>
          </a:p>
        </p:txBody>
      </p:sp>
      <p:pic>
        <p:nvPicPr>
          <p:cNvPr id="7" name="Picture 7" descr="A close up of a map&#10;&#10;Description generated with high confidence">
            <a:extLst>
              <a:ext uri="{FF2B5EF4-FFF2-40B4-BE49-F238E27FC236}">
                <a16:creationId xmlns:a16="http://schemas.microsoft.com/office/drawing/2014/main" id="{CBDB5A38-FBB3-426D-A80D-6A9F3F540E46}"/>
              </a:ext>
            </a:extLst>
          </p:cNvPr>
          <p:cNvPicPr>
            <a:picLocks noChangeAspect="1"/>
          </p:cNvPicPr>
          <p:nvPr/>
        </p:nvPicPr>
        <p:blipFill>
          <a:blip r:embed="rId4"/>
          <a:stretch>
            <a:fillRect/>
          </a:stretch>
        </p:blipFill>
        <p:spPr>
          <a:xfrm>
            <a:off x="768095" y="3069860"/>
            <a:ext cx="2711704" cy="2081232"/>
          </a:xfrm>
          <a:prstGeom prst="rect">
            <a:avLst/>
          </a:prstGeom>
        </p:spPr>
      </p:pic>
      <p:sp>
        <p:nvSpPr>
          <p:cNvPr id="3" name="Content Placeholder 2">
            <a:extLst>
              <a:ext uri="{FF2B5EF4-FFF2-40B4-BE49-F238E27FC236}">
                <a16:creationId xmlns:a16="http://schemas.microsoft.com/office/drawing/2014/main" id="{FC14704A-2B9A-4F95-8D66-6307B7D8C979}"/>
              </a:ext>
            </a:extLst>
          </p:cNvPr>
          <p:cNvSpPr>
            <a:spLocks noGrp="1"/>
          </p:cNvSpPr>
          <p:nvPr>
            <p:ph idx="1"/>
          </p:nvPr>
        </p:nvSpPr>
        <p:spPr>
          <a:xfrm>
            <a:off x="3797709" y="2286000"/>
            <a:ext cx="5035740" cy="4023360"/>
          </a:xfrm>
        </p:spPr>
        <p:txBody>
          <a:bodyPr>
            <a:normAutofit/>
          </a:bodyPr>
          <a:lstStyle/>
          <a:p>
            <a:pPr marL="225425" indent="-168275">
              <a:buFont typeface="Wingdings" panose="05000000000000000000" pitchFamily="2" charset="2"/>
              <a:buChar char="§"/>
            </a:pPr>
            <a:r>
              <a:rPr lang="en-US" sz="2200" dirty="0">
                <a:latin typeface="Arial" panose="020B0604020202020204" pitchFamily="34" charset="0"/>
                <a:cs typeface="Arial" panose="020B0604020202020204" pitchFamily="34" charset="0"/>
              </a:rPr>
              <a:t>Promote and protect human health and the environment, conserve energy and resources.</a:t>
            </a:r>
          </a:p>
          <a:p>
            <a:pPr marL="225425" indent="-168275">
              <a:buFont typeface="Wingdings" panose="05000000000000000000" pitchFamily="2" charset="2"/>
              <a:buChar char="§"/>
            </a:pPr>
            <a:r>
              <a:rPr lang="en-US" sz="2200" dirty="0">
                <a:latin typeface="Arial" panose="020B0604020202020204" pitchFamily="34" charset="0"/>
                <a:cs typeface="Arial" panose="020B0604020202020204" pitchFamily="34" charset="0"/>
              </a:rPr>
              <a:t>Reduce or eliminate the generation of hazardous wastes as expeditiously as possible.</a:t>
            </a:r>
          </a:p>
          <a:p>
            <a:pPr marL="225425" indent="-168275">
              <a:buFont typeface="Wingdings" panose="05000000000000000000" pitchFamily="2" charset="2"/>
              <a:buChar char="§"/>
            </a:pPr>
            <a:r>
              <a:rPr lang="en-US" sz="2200" dirty="0">
                <a:latin typeface="Arial" panose="020B0604020202020204" pitchFamily="34" charset="0"/>
                <a:cs typeface="Arial" panose="020B0604020202020204" pitchFamily="34" charset="0"/>
              </a:rPr>
              <a:t>When hazardous waste is generated, hold the generator responsible through </a:t>
            </a:r>
            <a:r>
              <a:rPr lang="en-US" sz="2200" b="1" dirty="0">
                <a:latin typeface="Arial" panose="020B0604020202020204" pitchFamily="34" charset="0"/>
                <a:cs typeface="Arial" panose="020B0604020202020204" pitchFamily="34" charset="0"/>
              </a:rPr>
              <a:t>“cradle-to-grave” </a:t>
            </a:r>
            <a:r>
              <a:rPr lang="en-US" sz="2200" dirty="0">
                <a:latin typeface="Arial" panose="020B0604020202020204" pitchFamily="34" charset="0"/>
                <a:cs typeface="Arial" panose="020B0604020202020204" pitchFamily="34" charset="0"/>
              </a:rPr>
              <a:t>system.</a:t>
            </a:r>
          </a:p>
          <a:p>
            <a:endParaRPr lang="en-US" dirty="0"/>
          </a:p>
        </p:txBody>
      </p:sp>
    </p:spTree>
    <p:custDataLst>
      <p:tags r:id="rId1"/>
    </p:custDataLst>
    <p:extLst>
      <p:ext uri="{BB962C8B-B14F-4D97-AF65-F5344CB8AC3E}">
        <p14:creationId xmlns:p14="http://schemas.microsoft.com/office/powerpoint/2010/main" val="2088983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radle to grave waste">
            <a:extLst>
              <a:ext uri="{FF2B5EF4-FFF2-40B4-BE49-F238E27FC236}">
                <a16:creationId xmlns:a16="http://schemas.microsoft.com/office/drawing/2014/main" id="{4D41A096-70D6-41D9-98FE-14CC01A53F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952" y="1249093"/>
            <a:ext cx="8739158" cy="46115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F08F6B-143B-40FD-89AC-2D81C0E5FB0A}"/>
              </a:ext>
            </a:extLst>
          </p:cNvPr>
          <p:cNvSpPr>
            <a:spLocks noGrp="1"/>
          </p:cNvSpPr>
          <p:nvPr>
            <p:ph type="title"/>
          </p:nvPr>
        </p:nvSpPr>
        <p:spPr/>
        <p:txBody>
          <a:bodyPr>
            <a:normAutofit/>
          </a:bodyPr>
          <a:lstStyle/>
          <a:p>
            <a:r>
              <a:rPr lang="en-US" sz="3600">
                <a:latin typeface="Arial Narrow" panose="020B0606020202030204" pitchFamily="34" charset="0"/>
              </a:rPr>
              <a:t>“Cradle to Grave”</a:t>
            </a:r>
          </a:p>
        </p:txBody>
      </p:sp>
    </p:spTree>
    <p:custDataLst>
      <p:tags r:id="rId1"/>
    </p:custDataLst>
    <p:extLst>
      <p:ext uri="{BB962C8B-B14F-4D97-AF65-F5344CB8AC3E}">
        <p14:creationId xmlns:p14="http://schemas.microsoft.com/office/powerpoint/2010/main" val="184797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F2EA-C9EB-4F77-BD84-19885905B08D}"/>
              </a:ext>
            </a:extLst>
          </p:cNvPr>
          <p:cNvSpPr>
            <a:spLocks noGrp="1"/>
          </p:cNvSpPr>
          <p:nvPr>
            <p:ph type="title"/>
          </p:nvPr>
        </p:nvSpPr>
        <p:spPr>
          <a:xfrm>
            <a:off x="768096" y="585216"/>
            <a:ext cx="7962386" cy="1499616"/>
          </a:xfrm>
        </p:spPr>
        <p:txBody>
          <a:bodyPr>
            <a:normAutofit/>
          </a:bodyPr>
          <a:lstStyle/>
          <a:p>
            <a:r>
              <a:rPr lang="en-US" altLang="en-US" sz="3200" dirty="0">
                <a:latin typeface="Arial Narrow" panose="020B0606020202030204" pitchFamily="34" charset="0"/>
              </a:rPr>
              <a:t>Ten Principles of </a:t>
            </a:r>
            <a:br>
              <a:rPr lang="en-US" altLang="en-US" sz="3200" dirty="0">
                <a:latin typeface="Arial Narrow" panose="020B0606020202030204" pitchFamily="34" charset="0"/>
              </a:rPr>
            </a:br>
            <a:r>
              <a:rPr lang="en-US" altLang="en-US" sz="3200" dirty="0">
                <a:latin typeface="Arial Narrow" panose="020B0606020202030204" pitchFamily="34" charset="0"/>
              </a:rPr>
              <a:t>Hazardous Waste Management</a:t>
            </a:r>
            <a:endParaRPr lang="en-US" sz="3200" dirty="0">
              <a:latin typeface="Arial Narrow" panose="020B0606020202030204" pitchFamily="34" charset="0"/>
            </a:endParaRPr>
          </a:p>
        </p:txBody>
      </p:sp>
      <p:sp>
        <p:nvSpPr>
          <p:cNvPr id="4" name="Freeform 5">
            <a:extLst>
              <a:ext uri="{FF2B5EF4-FFF2-40B4-BE49-F238E27FC236}">
                <a16:creationId xmlns:a16="http://schemas.microsoft.com/office/drawing/2014/main" id="{ACFD9EFD-07C8-4F41-B757-CFE9E7BC7793}"/>
              </a:ext>
            </a:extLst>
          </p:cNvPr>
          <p:cNvSpPr>
            <a:spLocks/>
          </p:cNvSpPr>
          <p:nvPr/>
        </p:nvSpPr>
        <p:spPr bwMode="auto">
          <a:xfrm>
            <a:off x="163492" y="2441727"/>
            <a:ext cx="2442223" cy="2361099"/>
          </a:xfrm>
          <a:custGeom>
            <a:avLst/>
            <a:gdLst>
              <a:gd name="T0" fmla="*/ 190 w 197"/>
              <a:gd name="T1" fmla="*/ 97 h 195"/>
              <a:gd name="T2" fmla="*/ 197 w 197"/>
              <a:gd name="T3" fmla="*/ 86 h 195"/>
              <a:gd name="T4" fmla="*/ 193 w 197"/>
              <a:gd name="T5" fmla="*/ 76 h 195"/>
              <a:gd name="T6" fmla="*/ 188 w 197"/>
              <a:gd name="T7" fmla="*/ 59 h 195"/>
              <a:gd name="T8" fmla="*/ 183 w 197"/>
              <a:gd name="T9" fmla="*/ 48 h 195"/>
              <a:gd name="T10" fmla="*/ 167 w 197"/>
              <a:gd name="T11" fmla="*/ 38 h 195"/>
              <a:gd name="T12" fmla="*/ 166 w 197"/>
              <a:gd name="T13" fmla="*/ 25 h 195"/>
              <a:gd name="T14" fmla="*/ 158 w 197"/>
              <a:gd name="T15" fmla="*/ 29 h 195"/>
              <a:gd name="T16" fmla="*/ 147 w 197"/>
              <a:gd name="T17" fmla="*/ 12 h 195"/>
              <a:gd name="T18" fmla="*/ 137 w 197"/>
              <a:gd name="T19" fmla="*/ 9 h 195"/>
              <a:gd name="T20" fmla="*/ 120 w 197"/>
              <a:gd name="T21" fmla="*/ 3 h 195"/>
              <a:gd name="T22" fmla="*/ 110 w 197"/>
              <a:gd name="T23" fmla="*/ 0 h 195"/>
              <a:gd name="T24" fmla="*/ 99 w 197"/>
              <a:gd name="T25" fmla="*/ 7 h 195"/>
              <a:gd name="T26" fmla="*/ 88 w 197"/>
              <a:gd name="T27" fmla="*/ 0 h 195"/>
              <a:gd name="T28" fmla="*/ 77 w 197"/>
              <a:gd name="T29" fmla="*/ 3 h 195"/>
              <a:gd name="T30" fmla="*/ 61 w 197"/>
              <a:gd name="T31" fmla="*/ 9 h 195"/>
              <a:gd name="T32" fmla="*/ 50 w 197"/>
              <a:gd name="T33" fmla="*/ 12 h 195"/>
              <a:gd name="T34" fmla="*/ 40 w 197"/>
              <a:gd name="T35" fmla="*/ 29 h 195"/>
              <a:gd name="T36" fmla="*/ 32 w 197"/>
              <a:gd name="T37" fmla="*/ 25 h 195"/>
              <a:gd name="T38" fmla="*/ 30 w 197"/>
              <a:gd name="T39" fmla="*/ 38 h 195"/>
              <a:gd name="T40" fmla="*/ 15 w 197"/>
              <a:gd name="T41" fmla="*/ 48 h 195"/>
              <a:gd name="T42" fmla="*/ 10 w 197"/>
              <a:gd name="T43" fmla="*/ 59 h 195"/>
              <a:gd name="T44" fmla="*/ 4 w 197"/>
              <a:gd name="T45" fmla="*/ 76 h 195"/>
              <a:gd name="T46" fmla="*/ 0 w 197"/>
              <a:gd name="T47" fmla="*/ 86 h 195"/>
              <a:gd name="T48" fmla="*/ 8 w 197"/>
              <a:gd name="T49" fmla="*/ 97 h 195"/>
              <a:gd name="T50" fmla="*/ 0 w 197"/>
              <a:gd name="T51" fmla="*/ 109 h 195"/>
              <a:gd name="T52" fmla="*/ 4 w 197"/>
              <a:gd name="T53" fmla="*/ 119 h 195"/>
              <a:gd name="T54" fmla="*/ 10 w 197"/>
              <a:gd name="T55" fmla="*/ 136 h 195"/>
              <a:gd name="T56" fmla="*/ 15 w 197"/>
              <a:gd name="T57" fmla="*/ 147 h 195"/>
              <a:gd name="T58" fmla="*/ 30 w 197"/>
              <a:gd name="T59" fmla="*/ 157 h 195"/>
              <a:gd name="T60" fmla="*/ 32 w 197"/>
              <a:gd name="T61" fmla="*/ 170 h 195"/>
              <a:gd name="T62" fmla="*/ 40 w 197"/>
              <a:gd name="T63" fmla="*/ 166 h 195"/>
              <a:gd name="T64" fmla="*/ 50 w 197"/>
              <a:gd name="T65" fmla="*/ 183 h 195"/>
              <a:gd name="T66" fmla="*/ 61 w 197"/>
              <a:gd name="T67" fmla="*/ 186 h 195"/>
              <a:gd name="T68" fmla="*/ 77 w 197"/>
              <a:gd name="T69" fmla="*/ 191 h 195"/>
              <a:gd name="T70" fmla="*/ 88 w 197"/>
              <a:gd name="T71" fmla="*/ 195 h 195"/>
              <a:gd name="T72" fmla="*/ 99 w 197"/>
              <a:gd name="T73" fmla="*/ 188 h 195"/>
              <a:gd name="T74" fmla="*/ 110 w 197"/>
              <a:gd name="T75" fmla="*/ 195 h 195"/>
              <a:gd name="T76" fmla="*/ 120 w 197"/>
              <a:gd name="T77" fmla="*/ 191 h 195"/>
              <a:gd name="T78" fmla="*/ 137 w 197"/>
              <a:gd name="T79" fmla="*/ 186 h 195"/>
              <a:gd name="T80" fmla="*/ 147 w 197"/>
              <a:gd name="T81" fmla="*/ 183 h 195"/>
              <a:gd name="T82" fmla="*/ 158 w 197"/>
              <a:gd name="T83" fmla="*/ 166 h 195"/>
              <a:gd name="T84" fmla="*/ 166 w 197"/>
              <a:gd name="T85" fmla="*/ 170 h 195"/>
              <a:gd name="T86" fmla="*/ 167 w 197"/>
              <a:gd name="T87" fmla="*/ 157 h 195"/>
              <a:gd name="T88" fmla="*/ 183 w 197"/>
              <a:gd name="T89" fmla="*/ 147 h 195"/>
              <a:gd name="T90" fmla="*/ 188 w 197"/>
              <a:gd name="T91" fmla="*/ 136 h 195"/>
              <a:gd name="T92" fmla="*/ 193 w 197"/>
              <a:gd name="T93" fmla="*/ 119 h 195"/>
              <a:gd name="T94" fmla="*/ 197 w 197"/>
              <a:gd name="T95"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chemeClr val="accent1"/>
          </a:solidFill>
          <a:ln w="19050" cap="rnd">
            <a:solidFill>
              <a:schemeClr val="accent1"/>
            </a:solidFill>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endParaRPr>
          </a:p>
        </p:txBody>
      </p:sp>
      <p:sp>
        <p:nvSpPr>
          <p:cNvPr id="5" name="Freeform 6">
            <a:extLst>
              <a:ext uri="{FF2B5EF4-FFF2-40B4-BE49-F238E27FC236}">
                <a16:creationId xmlns:a16="http://schemas.microsoft.com/office/drawing/2014/main" id="{3F0A4417-C678-4A2E-BEE2-BD232BE38AA9}"/>
              </a:ext>
            </a:extLst>
          </p:cNvPr>
          <p:cNvSpPr>
            <a:spLocks/>
          </p:cNvSpPr>
          <p:nvPr/>
        </p:nvSpPr>
        <p:spPr bwMode="auto">
          <a:xfrm>
            <a:off x="3279192" y="2518439"/>
            <a:ext cx="2302111" cy="2284387"/>
          </a:xfrm>
          <a:custGeom>
            <a:avLst/>
            <a:gdLst>
              <a:gd name="T0" fmla="*/ 189 w 197"/>
              <a:gd name="T1" fmla="*/ 92 h 196"/>
              <a:gd name="T2" fmla="*/ 196 w 197"/>
              <a:gd name="T3" fmla="*/ 80 h 196"/>
              <a:gd name="T4" fmla="*/ 187 w 197"/>
              <a:gd name="T5" fmla="*/ 79 h 196"/>
              <a:gd name="T6" fmla="*/ 189 w 197"/>
              <a:gd name="T7" fmla="*/ 58 h 196"/>
              <a:gd name="T8" fmla="*/ 183 w 197"/>
              <a:gd name="T9" fmla="*/ 50 h 196"/>
              <a:gd name="T10" fmla="*/ 172 w 197"/>
              <a:gd name="T11" fmla="*/ 35 h 196"/>
              <a:gd name="T12" fmla="*/ 165 w 197"/>
              <a:gd name="T13" fmla="*/ 26 h 196"/>
              <a:gd name="T14" fmla="*/ 147 w 197"/>
              <a:gd name="T15" fmla="*/ 21 h 196"/>
              <a:gd name="T16" fmla="*/ 141 w 197"/>
              <a:gd name="T17" fmla="*/ 9 h 196"/>
              <a:gd name="T18" fmla="*/ 135 w 197"/>
              <a:gd name="T19" fmla="*/ 15 h 196"/>
              <a:gd name="T20" fmla="*/ 122 w 197"/>
              <a:gd name="T21" fmla="*/ 4 h 196"/>
              <a:gd name="T22" fmla="*/ 111 w 197"/>
              <a:gd name="T23" fmla="*/ 0 h 196"/>
              <a:gd name="T24" fmla="*/ 98 w 197"/>
              <a:gd name="T25" fmla="*/ 8 h 196"/>
              <a:gd name="T26" fmla="*/ 98 w 197"/>
              <a:gd name="T27" fmla="*/ 8 h 196"/>
              <a:gd name="T28" fmla="*/ 92 w 197"/>
              <a:gd name="T29" fmla="*/ 2 h 196"/>
              <a:gd name="T30" fmla="*/ 81 w 197"/>
              <a:gd name="T31" fmla="*/ 1 h 196"/>
              <a:gd name="T32" fmla="*/ 65 w 197"/>
              <a:gd name="T33" fmla="*/ 14 h 196"/>
              <a:gd name="T34" fmla="*/ 59 w 197"/>
              <a:gd name="T35" fmla="*/ 7 h 196"/>
              <a:gd name="T36" fmla="*/ 53 w 197"/>
              <a:gd name="T37" fmla="*/ 20 h 196"/>
              <a:gd name="T38" fmla="*/ 35 w 197"/>
              <a:gd name="T39" fmla="*/ 23 h 196"/>
              <a:gd name="T40" fmla="*/ 27 w 197"/>
              <a:gd name="T41" fmla="*/ 33 h 196"/>
              <a:gd name="T42" fmla="*/ 16 w 197"/>
              <a:gd name="T43" fmla="*/ 47 h 196"/>
              <a:gd name="T44" fmla="*/ 9 w 197"/>
              <a:gd name="T45" fmla="*/ 55 h 196"/>
              <a:gd name="T46" fmla="*/ 13 w 197"/>
              <a:gd name="T47" fmla="*/ 69 h 196"/>
              <a:gd name="T48" fmla="*/ 4 w 197"/>
              <a:gd name="T49" fmla="*/ 75 h 196"/>
              <a:gd name="T50" fmla="*/ 2 w 197"/>
              <a:gd name="T51" fmla="*/ 88 h 196"/>
              <a:gd name="T52" fmla="*/ 2 w 197"/>
              <a:gd name="T53" fmla="*/ 105 h 196"/>
              <a:gd name="T54" fmla="*/ 4 w 197"/>
              <a:gd name="T55" fmla="*/ 118 h 196"/>
              <a:gd name="T56" fmla="*/ 15 w 197"/>
              <a:gd name="T57" fmla="*/ 132 h 196"/>
              <a:gd name="T58" fmla="*/ 12 w 197"/>
              <a:gd name="T59" fmla="*/ 145 h 196"/>
              <a:gd name="T60" fmla="*/ 21 w 197"/>
              <a:gd name="T61" fmla="*/ 144 h 196"/>
              <a:gd name="T62" fmla="*/ 25 w 197"/>
              <a:gd name="T63" fmla="*/ 163 h 196"/>
              <a:gd name="T64" fmla="*/ 34 w 197"/>
              <a:gd name="T65" fmla="*/ 170 h 196"/>
              <a:gd name="T66" fmla="*/ 48 w 197"/>
              <a:gd name="T67" fmla="*/ 180 h 196"/>
              <a:gd name="T68" fmla="*/ 58 w 197"/>
              <a:gd name="T69" fmla="*/ 187 h 196"/>
              <a:gd name="T70" fmla="*/ 70 w 197"/>
              <a:gd name="T71" fmla="*/ 183 h 196"/>
              <a:gd name="T72" fmla="*/ 78 w 197"/>
              <a:gd name="T73" fmla="*/ 194 h 196"/>
              <a:gd name="T74" fmla="*/ 89 w 197"/>
              <a:gd name="T75" fmla="*/ 194 h 196"/>
              <a:gd name="T76" fmla="*/ 105 w 197"/>
              <a:gd name="T77" fmla="*/ 188 h 196"/>
              <a:gd name="T78" fmla="*/ 108 w 197"/>
              <a:gd name="T79" fmla="*/ 196 h 196"/>
              <a:gd name="T80" fmla="*/ 118 w 197"/>
              <a:gd name="T81" fmla="*/ 186 h 196"/>
              <a:gd name="T82" fmla="*/ 137 w 197"/>
              <a:gd name="T83" fmla="*/ 189 h 196"/>
              <a:gd name="T84" fmla="*/ 147 w 197"/>
              <a:gd name="T85" fmla="*/ 182 h 196"/>
              <a:gd name="T86" fmla="*/ 161 w 197"/>
              <a:gd name="T87" fmla="*/ 172 h 196"/>
              <a:gd name="T88" fmla="*/ 171 w 197"/>
              <a:gd name="T89" fmla="*/ 166 h 196"/>
              <a:gd name="T90" fmla="*/ 176 w 197"/>
              <a:gd name="T91" fmla="*/ 146 h 196"/>
              <a:gd name="T92" fmla="*/ 184 w 197"/>
              <a:gd name="T93" fmla="*/ 148 h 196"/>
              <a:gd name="T94" fmla="*/ 182 w 197"/>
              <a:gd name="T95" fmla="*/ 134 h 196"/>
              <a:gd name="T96" fmla="*/ 193 w 197"/>
              <a:gd name="T97" fmla="*/ 121 h 196"/>
              <a:gd name="T98" fmla="*/ 197 w 197"/>
              <a:gd name="T99" fmla="*/ 1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196">
                <a:moveTo>
                  <a:pt x="195" y="108"/>
                </a:moveTo>
                <a:cubicBezTo>
                  <a:pt x="189" y="107"/>
                  <a:pt x="189" y="107"/>
                  <a:pt x="189" y="107"/>
                </a:cubicBezTo>
                <a:cubicBezTo>
                  <a:pt x="190" y="102"/>
                  <a:pt x="190" y="97"/>
                  <a:pt x="189" y="92"/>
                </a:cubicBezTo>
                <a:cubicBezTo>
                  <a:pt x="195" y="91"/>
                  <a:pt x="195" y="91"/>
                  <a:pt x="195" y="91"/>
                </a:cubicBezTo>
                <a:cubicBezTo>
                  <a:pt x="197" y="90"/>
                  <a:pt x="197" y="89"/>
                  <a:pt x="197" y="88"/>
                </a:cubicBezTo>
                <a:cubicBezTo>
                  <a:pt x="197" y="85"/>
                  <a:pt x="197" y="83"/>
                  <a:pt x="196" y="80"/>
                </a:cubicBezTo>
                <a:cubicBezTo>
                  <a:pt x="196" y="79"/>
                  <a:pt x="195" y="78"/>
                  <a:pt x="194" y="78"/>
                </a:cubicBezTo>
                <a:cubicBezTo>
                  <a:pt x="194" y="78"/>
                  <a:pt x="194" y="78"/>
                  <a:pt x="194" y="78"/>
                </a:cubicBezTo>
                <a:cubicBezTo>
                  <a:pt x="187" y="79"/>
                  <a:pt x="187" y="79"/>
                  <a:pt x="187" y="79"/>
                </a:cubicBezTo>
                <a:cubicBezTo>
                  <a:pt x="186" y="74"/>
                  <a:pt x="185" y="69"/>
                  <a:pt x="183" y="64"/>
                </a:cubicBezTo>
                <a:cubicBezTo>
                  <a:pt x="188" y="61"/>
                  <a:pt x="188" y="61"/>
                  <a:pt x="188" y="61"/>
                </a:cubicBezTo>
                <a:cubicBezTo>
                  <a:pt x="189" y="61"/>
                  <a:pt x="190" y="59"/>
                  <a:pt x="189" y="58"/>
                </a:cubicBezTo>
                <a:cubicBezTo>
                  <a:pt x="188" y="56"/>
                  <a:pt x="187" y="53"/>
                  <a:pt x="186" y="51"/>
                </a:cubicBezTo>
                <a:cubicBezTo>
                  <a:pt x="185" y="50"/>
                  <a:pt x="184" y="49"/>
                  <a:pt x="184" y="49"/>
                </a:cubicBezTo>
                <a:cubicBezTo>
                  <a:pt x="183" y="49"/>
                  <a:pt x="183" y="50"/>
                  <a:pt x="183" y="50"/>
                </a:cubicBezTo>
                <a:cubicBezTo>
                  <a:pt x="177" y="52"/>
                  <a:pt x="177" y="52"/>
                  <a:pt x="177" y="52"/>
                </a:cubicBezTo>
                <a:cubicBezTo>
                  <a:pt x="174" y="48"/>
                  <a:pt x="171" y="44"/>
                  <a:pt x="168" y="40"/>
                </a:cubicBezTo>
                <a:cubicBezTo>
                  <a:pt x="172" y="35"/>
                  <a:pt x="172" y="35"/>
                  <a:pt x="172" y="35"/>
                </a:cubicBezTo>
                <a:cubicBezTo>
                  <a:pt x="173" y="35"/>
                  <a:pt x="173" y="33"/>
                  <a:pt x="173" y="32"/>
                </a:cubicBezTo>
                <a:cubicBezTo>
                  <a:pt x="171" y="30"/>
                  <a:pt x="169" y="28"/>
                  <a:pt x="167" y="26"/>
                </a:cubicBezTo>
                <a:cubicBezTo>
                  <a:pt x="166" y="26"/>
                  <a:pt x="166" y="26"/>
                  <a:pt x="165" y="26"/>
                </a:cubicBezTo>
                <a:cubicBezTo>
                  <a:pt x="164" y="26"/>
                  <a:pt x="164" y="26"/>
                  <a:pt x="163" y="26"/>
                </a:cubicBezTo>
                <a:cubicBezTo>
                  <a:pt x="159" y="30"/>
                  <a:pt x="159" y="30"/>
                  <a:pt x="159" y="30"/>
                </a:cubicBezTo>
                <a:cubicBezTo>
                  <a:pt x="155" y="27"/>
                  <a:pt x="151" y="24"/>
                  <a:pt x="147" y="21"/>
                </a:cubicBezTo>
                <a:cubicBezTo>
                  <a:pt x="150" y="16"/>
                  <a:pt x="150" y="16"/>
                  <a:pt x="150" y="16"/>
                </a:cubicBezTo>
                <a:cubicBezTo>
                  <a:pt x="150" y="15"/>
                  <a:pt x="150" y="13"/>
                  <a:pt x="149" y="13"/>
                </a:cubicBezTo>
                <a:cubicBezTo>
                  <a:pt x="146" y="12"/>
                  <a:pt x="144" y="10"/>
                  <a:pt x="141" y="9"/>
                </a:cubicBezTo>
                <a:cubicBezTo>
                  <a:pt x="141" y="9"/>
                  <a:pt x="140" y="9"/>
                  <a:pt x="140" y="9"/>
                </a:cubicBezTo>
                <a:cubicBezTo>
                  <a:pt x="139" y="9"/>
                  <a:pt x="139" y="9"/>
                  <a:pt x="138" y="10"/>
                </a:cubicBezTo>
                <a:cubicBezTo>
                  <a:pt x="135" y="15"/>
                  <a:pt x="135" y="15"/>
                  <a:pt x="135" y="15"/>
                </a:cubicBezTo>
                <a:cubicBezTo>
                  <a:pt x="133" y="14"/>
                  <a:pt x="130" y="13"/>
                  <a:pt x="128" y="13"/>
                </a:cubicBezTo>
                <a:cubicBezTo>
                  <a:pt x="126" y="12"/>
                  <a:pt x="123" y="11"/>
                  <a:pt x="121" y="10"/>
                </a:cubicBezTo>
                <a:cubicBezTo>
                  <a:pt x="122" y="4"/>
                  <a:pt x="122" y="4"/>
                  <a:pt x="122" y="4"/>
                </a:cubicBezTo>
                <a:cubicBezTo>
                  <a:pt x="122" y="3"/>
                  <a:pt x="121" y="2"/>
                  <a:pt x="120" y="2"/>
                </a:cubicBezTo>
                <a:cubicBezTo>
                  <a:pt x="117" y="1"/>
                  <a:pt x="114" y="1"/>
                  <a:pt x="111" y="0"/>
                </a:cubicBezTo>
                <a:cubicBezTo>
                  <a:pt x="111" y="0"/>
                  <a:pt x="111" y="0"/>
                  <a:pt x="111" y="0"/>
                </a:cubicBezTo>
                <a:cubicBezTo>
                  <a:pt x="110" y="0"/>
                  <a:pt x="109" y="1"/>
                  <a:pt x="109" y="2"/>
                </a:cubicBezTo>
                <a:cubicBezTo>
                  <a:pt x="108" y="8"/>
                  <a:pt x="108" y="8"/>
                  <a:pt x="108" y="8"/>
                </a:cubicBezTo>
                <a:cubicBezTo>
                  <a:pt x="105" y="8"/>
                  <a:pt x="102" y="8"/>
                  <a:pt x="98" y="8"/>
                </a:cubicBezTo>
                <a:cubicBezTo>
                  <a:pt x="98" y="9"/>
                  <a:pt x="98" y="9"/>
                  <a:pt x="98" y="9"/>
                </a:cubicBezTo>
                <a:cubicBezTo>
                  <a:pt x="98" y="9"/>
                  <a:pt x="98" y="9"/>
                  <a:pt x="98" y="9"/>
                </a:cubicBezTo>
                <a:cubicBezTo>
                  <a:pt x="98" y="8"/>
                  <a:pt x="98" y="8"/>
                  <a:pt x="98" y="8"/>
                </a:cubicBezTo>
                <a:cubicBezTo>
                  <a:pt x="98" y="8"/>
                  <a:pt x="98" y="8"/>
                  <a:pt x="98" y="8"/>
                </a:cubicBezTo>
                <a:cubicBezTo>
                  <a:pt x="96" y="8"/>
                  <a:pt x="95" y="8"/>
                  <a:pt x="93" y="8"/>
                </a:cubicBezTo>
                <a:cubicBezTo>
                  <a:pt x="92" y="2"/>
                  <a:pt x="92" y="2"/>
                  <a:pt x="92" y="2"/>
                </a:cubicBezTo>
                <a:cubicBezTo>
                  <a:pt x="91" y="1"/>
                  <a:pt x="90" y="0"/>
                  <a:pt x="89" y="0"/>
                </a:cubicBezTo>
                <a:cubicBezTo>
                  <a:pt x="89" y="0"/>
                  <a:pt x="89" y="0"/>
                  <a:pt x="89" y="0"/>
                </a:cubicBezTo>
                <a:cubicBezTo>
                  <a:pt x="86" y="0"/>
                  <a:pt x="83" y="0"/>
                  <a:pt x="81" y="1"/>
                </a:cubicBezTo>
                <a:cubicBezTo>
                  <a:pt x="79" y="1"/>
                  <a:pt x="79" y="2"/>
                  <a:pt x="79" y="3"/>
                </a:cubicBezTo>
                <a:cubicBezTo>
                  <a:pt x="80" y="10"/>
                  <a:pt x="80" y="10"/>
                  <a:pt x="80" y="10"/>
                </a:cubicBezTo>
                <a:cubicBezTo>
                  <a:pt x="75" y="11"/>
                  <a:pt x="70" y="12"/>
                  <a:pt x="65" y="14"/>
                </a:cubicBezTo>
                <a:cubicBezTo>
                  <a:pt x="62" y="8"/>
                  <a:pt x="62" y="8"/>
                  <a:pt x="62" y="8"/>
                </a:cubicBezTo>
                <a:cubicBezTo>
                  <a:pt x="62" y="8"/>
                  <a:pt x="61" y="7"/>
                  <a:pt x="60" y="7"/>
                </a:cubicBezTo>
                <a:cubicBezTo>
                  <a:pt x="60" y="7"/>
                  <a:pt x="59" y="7"/>
                  <a:pt x="59" y="7"/>
                </a:cubicBezTo>
                <a:cubicBezTo>
                  <a:pt x="57" y="8"/>
                  <a:pt x="54" y="10"/>
                  <a:pt x="52" y="11"/>
                </a:cubicBezTo>
                <a:cubicBezTo>
                  <a:pt x="50" y="12"/>
                  <a:pt x="50" y="13"/>
                  <a:pt x="51" y="14"/>
                </a:cubicBezTo>
                <a:cubicBezTo>
                  <a:pt x="53" y="20"/>
                  <a:pt x="53" y="20"/>
                  <a:pt x="53" y="20"/>
                </a:cubicBezTo>
                <a:cubicBezTo>
                  <a:pt x="49" y="22"/>
                  <a:pt x="45" y="25"/>
                  <a:pt x="41" y="28"/>
                </a:cubicBezTo>
                <a:cubicBezTo>
                  <a:pt x="36" y="24"/>
                  <a:pt x="36" y="24"/>
                  <a:pt x="36" y="24"/>
                </a:cubicBezTo>
                <a:cubicBezTo>
                  <a:pt x="36" y="24"/>
                  <a:pt x="35" y="23"/>
                  <a:pt x="35" y="23"/>
                </a:cubicBezTo>
                <a:cubicBezTo>
                  <a:pt x="34" y="23"/>
                  <a:pt x="33" y="24"/>
                  <a:pt x="33" y="24"/>
                </a:cubicBezTo>
                <a:cubicBezTo>
                  <a:pt x="31" y="26"/>
                  <a:pt x="29" y="28"/>
                  <a:pt x="27" y="30"/>
                </a:cubicBezTo>
                <a:cubicBezTo>
                  <a:pt x="26" y="31"/>
                  <a:pt x="26" y="32"/>
                  <a:pt x="27" y="33"/>
                </a:cubicBezTo>
                <a:cubicBezTo>
                  <a:pt x="31" y="38"/>
                  <a:pt x="31" y="38"/>
                  <a:pt x="31" y="38"/>
                </a:cubicBezTo>
                <a:cubicBezTo>
                  <a:pt x="28" y="41"/>
                  <a:pt x="25" y="45"/>
                  <a:pt x="22" y="50"/>
                </a:cubicBezTo>
                <a:cubicBezTo>
                  <a:pt x="16" y="47"/>
                  <a:pt x="16" y="47"/>
                  <a:pt x="16" y="47"/>
                </a:cubicBezTo>
                <a:cubicBezTo>
                  <a:pt x="16" y="47"/>
                  <a:pt x="16" y="47"/>
                  <a:pt x="15" y="47"/>
                </a:cubicBezTo>
                <a:cubicBezTo>
                  <a:pt x="14" y="47"/>
                  <a:pt x="14" y="47"/>
                  <a:pt x="13" y="48"/>
                </a:cubicBezTo>
                <a:cubicBezTo>
                  <a:pt x="12" y="50"/>
                  <a:pt x="11" y="53"/>
                  <a:pt x="9" y="55"/>
                </a:cubicBezTo>
                <a:cubicBezTo>
                  <a:pt x="9" y="56"/>
                  <a:pt x="9" y="58"/>
                  <a:pt x="10" y="58"/>
                </a:cubicBezTo>
                <a:cubicBezTo>
                  <a:pt x="16" y="61"/>
                  <a:pt x="16" y="61"/>
                  <a:pt x="16" y="61"/>
                </a:cubicBezTo>
                <a:cubicBezTo>
                  <a:pt x="15" y="64"/>
                  <a:pt x="14" y="66"/>
                  <a:pt x="13" y="69"/>
                </a:cubicBezTo>
                <a:cubicBezTo>
                  <a:pt x="12" y="71"/>
                  <a:pt x="11" y="73"/>
                  <a:pt x="11" y="76"/>
                </a:cubicBezTo>
                <a:cubicBezTo>
                  <a:pt x="5" y="75"/>
                  <a:pt x="5" y="75"/>
                  <a:pt x="5" y="75"/>
                </a:cubicBezTo>
                <a:cubicBezTo>
                  <a:pt x="4" y="75"/>
                  <a:pt x="4" y="75"/>
                  <a:pt x="4" y="75"/>
                </a:cubicBezTo>
                <a:cubicBezTo>
                  <a:pt x="3" y="75"/>
                  <a:pt x="2" y="76"/>
                  <a:pt x="2" y="77"/>
                </a:cubicBezTo>
                <a:cubicBezTo>
                  <a:pt x="1" y="80"/>
                  <a:pt x="1" y="82"/>
                  <a:pt x="0" y="85"/>
                </a:cubicBezTo>
                <a:cubicBezTo>
                  <a:pt x="0" y="86"/>
                  <a:pt x="1" y="87"/>
                  <a:pt x="2" y="88"/>
                </a:cubicBezTo>
                <a:cubicBezTo>
                  <a:pt x="8" y="89"/>
                  <a:pt x="8" y="89"/>
                  <a:pt x="8" y="89"/>
                </a:cubicBezTo>
                <a:cubicBezTo>
                  <a:pt x="8" y="94"/>
                  <a:pt x="8" y="99"/>
                  <a:pt x="8" y="104"/>
                </a:cubicBezTo>
                <a:cubicBezTo>
                  <a:pt x="2" y="105"/>
                  <a:pt x="2" y="105"/>
                  <a:pt x="2" y="105"/>
                </a:cubicBezTo>
                <a:cubicBezTo>
                  <a:pt x="1" y="105"/>
                  <a:pt x="0" y="106"/>
                  <a:pt x="0" y="108"/>
                </a:cubicBezTo>
                <a:cubicBezTo>
                  <a:pt x="1" y="110"/>
                  <a:pt x="1" y="113"/>
                  <a:pt x="1" y="116"/>
                </a:cubicBezTo>
                <a:cubicBezTo>
                  <a:pt x="2" y="117"/>
                  <a:pt x="3" y="118"/>
                  <a:pt x="4" y="118"/>
                </a:cubicBezTo>
                <a:cubicBezTo>
                  <a:pt x="4" y="118"/>
                  <a:pt x="4" y="118"/>
                  <a:pt x="4" y="118"/>
                </a:cubicBezTo>
                <a:cubicBezTo>
                  <a:pt x="10" y="117"/>
                  <a:pt x="10" y="117"/>
                  <a:pt x="10" y="117"/>
                </a:cubicBezTo>
                <a:cubicBezTo>
                  <a:pt x="11" y="122"/>
                  <a:pt x="13" y="127"/>
                  <a:pt x="15" y="132"/>
                </a:cubicBezTo>
                <a:cubicBezTo>
                  <a:pt x="9" y="135"/>
                  <a:pt x="9" y="135"/>
                  <a:pt x="9" y="135"/>
                </a:cubicBezTo>
                <a:cubicBezTo>
                  <a:pt x="8" y="135"/>
                  <a:pt x="8" y="136"/>
                  <a:pt x="8" y="138"/>
                </a:cubicBezTo>
                <a:cubicBezTo>
                  <a:pt x="9" y="140"/>
                  <a:pt x="11" y="143"/>
                  <a:pt x="12" y="145"/>
                </a:cubicBezTo>
                <a:cubicBezTo>
                  <a:pt x="12" y="146"/>
                  <a:pt x="13" y="146"/>
                  <a:pt x="14" y="146"/>
                </a:cubicBezTo>
                <a:cubicBezTo>
                  <a:pt x="14" y="146"/>
                  <a:pt x="15" y="146"/>
                  <a:pt x="15" y="146"/>
                </a:cubicBezTo>
                <a:cubicBezTo>
                  <a:pt x="21" y="144"/>
                  <a:pt x="21" y="144"/>
                  <a:pt x="21" y="144"/>
                </a:cubicBezTo>
                <a:cubicBezTo>
                  <a:pt x="23" y="148"/>
                  <a:pt x="26" y="152"/>
                  <a:pt x="29" y="156"/>
                </a:cubicBezTo>
                <a:cubicBezTo>
                  <a:pt x="25" y="160"/>
                  <a:pt x="25" y="160"/>
                  <a:pt x="25" y="160"/>
                </a:cubicBezTo>
                <a:cubicBezTo>
                  <a:pt x="24" y="161"/>
                  <a:pt x="24" y="163"/>
                  <a:pt x="25" y="163"/>
                </a:cubicBezTo>
                <a:cubicBezTo>
                  <a:pt x="27" y="166"/>
                  <a:pt x="29" y="168"/>
                  <a:pt x="31" y="170"/>
                </a:cubicBezTo>
                <a:cubicBezTo>
                  <a:pt x="31" y="170"/>
                  <a:pt x="32" y="170"/>
                  <a:pt x="33" y="170"/>
                </a:cubicBezTo>
                <a:cubicBezTo>
                  <a:pt x="33" y="170"/>
                  <a:pt x="34" y="170"/>
                  <a:pt x="34" y="170"/>
                </a:cubicBezTo>
                <a:cubicBezTo>
                  <a:pt x="39" y="165"/>
                  <a:pt x="39" y="165"/>
                  <a:pt x="39" y="165"/>
                </a:cubicBezTo>
                <a:cubicBezTo>
                  <a:pt x="42" y="169"/>
                  <a:pt x="47" y="172"/>
                  <a:pt x="51" y="174"/>
                </a:cubicBezTo>
                <a:cubicBezTo>
                  <a:pt x="48" y="180"/>
                  <a:pt x="48" y="180"/>
                  <a:pt x="48" y="180"/>
                </a:cubicBezTo>
                <a:cubicBezTo>
                  <a:pt x="48" y="181"/>
                  <a:pt x="48" y="182"/>
                  <a:pt x="49" y="183"/>
                </a:cubicBezTo>
                <a:cubicBezTo>
                  <a:pt x="51" y="184"/>
                  <a:pt x="54" y="186"/>
                  <a:pt x="57" y="187"/>
                </a:cubicBezTo>
                <a:cubicBezTo>
                  <a:pt x="57" y="187"/>
                  <a:pt x="57" y="187"/>
                  <a:pt x="58" y="187"/>
                </a:cubicBezTo>
                <a:cubicBezTo>
                  <a:pt x="58" y="187"/>
                  <a:pt x="59" y="187"/>
                  <a:pt x="59" y="186"/>
                </a:cubicBezTo>
                <a:cubicBezTo>
                  <a:pt x="63" y="181"/>
                  <a:pt x="63" y="181"/>
                  <a:pt x="63" y="181"/>
                </a:cubicBezTo>
                <a:cubicBezTo>
                  <a:pt x="65" y="182"/>
                  <a:pt x="67" y="182"/>
                  <a:pt x="70" y="183"/>
                </a:cubicBezTo>
                <a:cubicBezTo>
                  <a:pt x="72" y="184"/>
                  <a:pt x="74" y="185"/>
                  <a:pt x="77" y="185"/>
                </a:cubicBezTo>
                <a:cubicBezTo>
                  <a:pt x="76" y="192"/>
                  <a:pt x="76" y="192"/>
                  <a:pt x="76" y="192"/>
                </a:cubicBezTo>
                <a:cubicBezTo>
                  <a:pt x="76" y="193"/>
                  <a:pt x="76" y="194"/>
                  <a:pt x="78" y="194"/>
                </a:cubicBezTo>
                <a:cubicBezTo>
                  <a:pt x="81" y="195"/>
                  <a:pt x="83" y="195"/>
                  <a:pt x="86" y="196"/>
                </a:cubicBezTo>
                <a:cubicBezTo>
                  <a:pt x="86" y="196"/>
                  <a:pt x="86" y="196"/>
                  <a:pt x="86" y="196"/>
                </a:cubicBezTo>
                <a:cubicBezTo>
                  <a:pt x="87" y="196"/>
                  <a:pt x="88" y="195"/>
                  <a:pt x="89" y="194"/>
                </a:cubicBezTo>
                <a:cubicBezTo>
                  <a:pt x="90" y="188"/>
                  <a:pt x="90" y="188"/>
                  <a:pt x="90" y="188"/>
                </a:cubicBezTo>
                <a:cubicBezTo>
                  <a:pt x="93" y="188"/>
                  <a:pt x="96" y="188"/>
                  <a:pt x="99" y="188"/>
                </a:cubicBezTo>
                <a:cubicBezTo>
                  <a:pt x="101" y="188"/>
                  <a:pt x="103" y="188"/>
                  <a:pt x="105" y="188"/>
                </a:cubicBezTo>
                <a:cubicBezTo>
                  <a:pt x="106" y="194"/>
                  <a:pt x="106" y="194"/>
                  <a:pt x="106" y="194"/>
                </a:cubicBezTo>
                <a:cubicBezTo>
                  <a:pt x="106" y="195"/>
                  <a:pt x="107" y="196"/>
                  <a:pt x="108" y="196"/>
                </a:cubicBezTo>
                <a:cubicBezTo>
                  <a:pt x="108" y="196"/>
                  <a:pt x="108" y="196"/>
                  <a:pt x="108" y="196"/>
                </a:cubicBezTo>
                <a:cubicBezTo>
                  <a:pt x="111" y="196"/>
                  <a:pt x="114" y="195"/>
                  <a:pt x="117" y="195"/>
                </a:cubicBezTo>
                <a:cubicBezTo>
                  <a:pt x="118" y="195"/>
                  <a:pt x="119" y="194"/>
                  <a:pt x="119" y="192"/>
                </a:cubicBezTo>
                <a:cubicBezTo>
                  <a:pt x="118" y="186"/>
                  <a:pt x="118" y="186"/>
                  <a:pt x="118" y="186"/>
                </a:cubicBezTo>
                <a:cubicBezTo>
                  <a:pt x="123" y="185"/>
                  <a:pt x="128" y="184"/>
                  <a:pt x="133" y="182"/>
                </a:cubicBezTo>
                <a:cubicBezTo>
                  <a:pt x="135" y="187"/>
                  <a:pt x="135" y="187"/>
                  <a:pt x="135" y="187"/>
                </a:cubicBezTo>
                <a:cubicBezTo>
                  <a:pt x="136" y="188"/>
                  <a:pt x="137" y="189"/>
                  <a:pt x="137" y="189"/>
                </a:cubicBezTo>
                <a:cubicBezTo>
                  <a:pt x="138" y="189"/>
                  <a:pt x="138" y="189"/>
                  <a:pt x="138" y="188"/>
                </a:cubicBezTo>
                <a:cubicBezTo>
                  <a:pt x="141" y="187"/>
                  <a:pt x="143" y="186"/>
                  <a:pt x="146" y="185"/>
                </a:cubicBezTo>
                <a:cubicBezTo>
                  <a:pt x="147" y="184"/>
                  <a:pt x="148" y="183"/>
                  <a:pt x="147" y="182"/>
                </a:cubicBezTo>
                <a:cubicBezTo>
                  <a:pt x="144" y="176"/>
                  <a:pt x="144" y="176"/>
                  <a:pt x="144" y="176"/>
                </a:cubicBezTo>
                <a:cubicBezTo>
                  <a:pt x="149" y="174"/>
                  <a:pt x="153" y="171"/>
                  <a:pt x="157" y="167"/>
                </a:cubicBezTo>
                <a:cubicBezTo>
                  <a:pt x="161" y="172"/>
                  <a:pt x="161" y="172"/>
                  <a:pt x="161" y="172"/>
                </a:cubicBezTo>
                <a:cubicBezTo>
                  <a:pt x="162" y="172"/>
                  <a:pt x="162" y="172"/>
                  <a:pt x="163" y="172"/>
                </a:cubicBezTo>
                <a:cubicBezTo>
                  <a:pt x="164" y="172"/>
                  <a:pt x="164" y="172"/>
                  <a:pt x="165" y="172"/>
                </a:cubicBezTo>
                <a:cubicBezTo>
                  <a:pt x="167" y="170"/>
                  <a:pt x="169" y="168"/>
                  <a:pt x="171" y="166"/>
                </a:cubicBezTo>
                <a:cubicBezTo>
                  <a:pt x="172" y="165"/>
                  <a:pt x="172" y="164"/>
                  <a:pt x="171" y="163"/>
                </a:cubicBezTo>
                <a:cubicBezTo>
                  <a:pt x="166" y="158"/>
                  <a:pt x="166" y="158"/>
                  <a:pt x="166" y="158"/>
                </a:cubicBezTo>
                <a:cubicBezTo>
                  <a:pt x="170" y="155"/>
                  <a:pt x="173" y="150"/>
                  <a:pt x="176" y="146"/>
                </a:cubicBezTo>
                <a:cubicBezTo>
                  <a:pt x="181" y="149"/>
                  <a:pt x="181" y="149"/>
                  <a:pt x="181" y="149"/>
                </a:cubicBezTo>
                <a:cubicBezTo>
                  <a:pt x="182" y="149"/>
                  <a:pt x="182" y="149"/>
                  <a:pt x="182" y="149"/>
                </a:cubicBezTo>
                <a:cubicBezTo>
                  <a:pt x="183" y="149"/>
                  <a:pt x="184" y="149"/>
                  <a:pt x="184" y="148"/>
                </a:cubicBezTo>
                <a:cubicBezTo>
                  <a:pt x="186" y="146"/>
                  <a:pt x="187" y="143"/>
                  <a:pt x="188" y="140"/>
                </a:cubicBezTo>
                <a:cubicBezTo>
                  <a:pt x="189" y="139"/>
                  <a:pt x="188" y="138"/>
                  <a:pt x="187" y="138"/>
                </a:cubicBezTo>
                <a:cubicBezTo>
                  <a:pt x="182" y="134"/>
                  <a:pt x="182" y="134"/>
                  <a:pt x="182" y="134"/>
                </a:cubicBezTo>
                <a:cubicBezTo>
                  <a:pt x="183" y="132"/>
                  <a:pt x="184" y="130"/>
                  <a:pt x="185" y="127"/>
                </a:cubicBezTo>
                <a:cubicBezTo>
                  <a:pt x="186" y="125"/>
                  <a:pt x="186" y="122"/>
                  <a:pt x="187" y="120"/>
                </a:cubicBezTo>
                <a:cubicBezTo>
                  <a:pt x="193" y="121"/>
                  <a:pt x="193" y="121"/>
                  <a:pt x="193" y="121"/>
                </a:cubicBezTo>
                <a:cubicBezTo>
                  <a:pt x="193" y="121"/>
                  <a:pt x="193" y="121"/>
                  <a:pt x="193" y="121"/>
                </a:cubicBezTo>
                <a:cubicBezTo>
                  <a:pt x="194" y="121"/>
                  <a:pt x="195" y="120"/>
                  <a:pt x="196" y="119"/>
                </a:cubicBezTo>
                <a:cubicBezTo>
                  <a:pt x="196" y="116"/>
                  <a:pt x="197" y="113"/>
                  <a:pt x="197" y="111"/>
                </a:cubicBezTo>
                <a:cubicBezTo>
                  <a:pt x="197" y="110"/>
                  <a:pt x="196" y="108"/>
                  <a:pt x="195" y="108"/>
                </a:cubicBezTo>
                <a:close/>
              </a:path>
            </a:pathLst>
          </a:custGeom>
          <a:solidFill>
            <a:schemeClr val="accent3"/>
          </a:solidFill>
          <a:ln w="19050" cap="rnd">
            <a:solidFill>
              <a:schemeClr val="accent3"/>
            </a:solidFill>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endParaRPr>
          </a:p>
        </p:txBody>
      </p:sp>
      <p:sp>
        <p:nvSpPr>
          <p:cNvPr id="6" name="Freeform 7">
            <a:extLst>
              <a:ext uri="{FF2B5EF4-FFF2-40B4-BE49-F238E27FC236}">
                <a16:creationId xmlns:a16="http://schemas.microsoft.com/office/drawing/2014/main" id="{A294EA62-2FE7-454E-99D2-5F3F5ADBD0A2}"/>
              </a:ext>
            </a:extLst>
          </p:cNvPr>
          <p:cNvSpPr>
            <a:spLocks/>
          </p:cNvSpPr>
          <p:nvPr/>
        </p:nvSpPr>
        <p:spPr bwMode="auto">
          <a:xfrm>
            <a:off x="1831423" y="4203328"/>
            <a:ext cx="2096581" cy="2069456"/>
          </a:xfrm>
          <a:custGeom>
            <a:avLst/>
            <a:gdLst>
              <a:gd name="T0" fmla="*/ 135 w 145"/>
              <a:gd name="T1" fmla="*/ 77 h 144"/>
              <a:gd name="T2" fmla="*/ 143 w 145"/>
              <a:gd name="T3" fmla="*/ 65 h 144"/>
              <a:gd name="T4" fmla="*/ 143 w 145"/>
              <a:gd name="T5" fmla="*/ 53 h 144"/>
              <a:gd name="T6" fmla="*/ 141 w 145"/>
              <a:gd name="T7" fmla="*/ 51 h 144"/>
              <a:gd name="T8" fmla="*/ 129 w 145"/>
              <a:gd name="T9" fmla="*/ 45 h 144"/>
              <a:gd name="T10" fmla="*/ 135 w 145"/>
              <a:gd name="T11" fmla="*/ 39 h 144"/>
              <a:gd name="T12" fmla="*/ 130 w 145"/>
              <a:gd name="T13" fmla="*/ 28 h 144"/>
              <a:gd name="T14" fmla="*/ 127 w 145"/>
              <a:gd name="T15" fmla="*/ 27 h 144"/>
              <a:gd name="T16" fmla="*/ 113 w 145"/>
              <a:gd name="T17" fmla="*/ 25 h 144"/>
              <a:gd name="T18" fmla="*/ 117 w 145"/>
              <a:gd name="T19" fmla="*/ 15 h 144"/>
              <a:gd name="T20" fmla="*/ 108 w 145"/>
              <a:gd name="T21" fmla="*/ 9 h 144"/>
              <a:gd name="T22" fmla="*/ 101 w 145"/>
              <a:gd name="T23" fmla="*/ 17 h 144"/>
              <a:gd name="T24" fmla="*/ 92 w 145"/>
              <a:gd name="T25" fmla="*/ 13 h 144"/>
              <a:gd name="T26" fmla="*/ 92 w 145"/>
              <a:gd name="T27" fmla="*/ 2 h 144"/>
              <a:gd name="T28" fmla="*/ 82 w 145"/>
              <a:gd name="T29" fmla="*/ 0 h 144"/>
              <a:gd name="T30" fmla="*/ 78 w 145"/>
              <a:gd name="T31" fmla="*/ 10 h 144"/>
              <a:gd name="T32" fmla="*/ 72 w 145"/>
              <a:gd name="T33" fmla="*/ 10 h 144"/>
              <a:gd name="T34" fmla="*/ 66 w 145"/>
              <a:gd name="T35" fmla="*/ 2 h 144"/>
              <a:gd name="T36" fmla="*/ 63 w 145"/>
              <a:gd name="T37" fmla="*/ 0 h 144"/>
              <a:gd name="T38" fmla="*/ 52 w 145"/>
              <a:gd name="T39" fmla="*/ 4 h 144"/>
              <a:gd name="T40" fmla="*/ 45 w 145"/>
              <a:gd name="T41" fmla="*/ 17 h 144"/>
              <a:gd name="T42" fmla="*/ 38 w 145"/>
              <a:gd name="T43" fmla="*/ 9 h 144"/>
              <a:gd name="T44" fmla="*/ 28 w 145"/>
              <a:gd name="T45" fmla="*/ 14 h 144"/>
              <a:gd name="T46" fmla="*/ 32 w 145"/>
              <a:gd name="T47" fmla="*/ 25 h 144"/>
              <a:gd name="T48" fmla="*/ 18 w 145"/>
              <a:gd name="T49" fmla="*/ 27 h 144"/>
              <a:gd name="T50" fmla="*/ 15 w 145"/>
              <a:gd name="T51" fmla="*/ 28 h 144"/>
              <a:gd name="T52" fmla="*/ 10 w 145"/>
              <a:gd name="T53" fmla="*/ 39 h 144"/>
              <a:gd name="T54" fmla="*/ 14 w 145"/>
              <a:gd name="T55" fmla="*/ 52 h 144"/>
              <a:gd name="T56" fmla="*/ 5 w 145"/>
              <a:gd name="T57" fmla="*/ 51 h 144"/>
              <a:gd name="T58" fmla="*/ 2 w 145"/>
              <a:gd name="T59" fmla="*/ 53 h 144"/>
              <a:gd name="T60" fmla="*/ 2 w 145"/>
              <a:gd name="T61" fmla="*/ 65 h 144"/>
              <a:gd name="T62" fmla="*/ 11 w 145"/>
              <a:gd name="T63" fmla="*/ 77 h 144"/>
              <a:gd name="T64" fmla="*/ 0 w 145"/>
              <a:gd name="T65" fmla="*/ 82 h 144"/>
              <a:gd name="T66" fmla="*/ 5 w 145"/>
              <a:gd name="T67" fmla="*/ 93 h 144"/>
              <a:gd name="T68" fmla="*/ 14 w 145"/>
              <a:gd name="T69" fmla="*/ 91 h 144"/>
              <a:gd name="T70" fmla="*/ 17 w 145"/>
              <a:gd name="T71" fmla="*/ 100 h 144"/>
              <a:gd name="T72" fmla="*/ 10 w 145"/>
              <a:gd name="T73" fmla="*/ 108 h 144"/>
              <a:gd name="T74" fmla="*/ 17 w 145"/>
              <a:gd name="T75" fmla="*/ 117 h 144"/>
              <a:gd name="T76" fmla="*/ 26 w 145"/>
              <a:gd name="T77" fmla="*/ 112 h 144"/>
              <a:gd name="T78" fmla="*/ 28 w 145"/>
              <a:gd name="T79" fmla="*/ 127 h 144"/>
              <a:gd name="T80" fmla="*/ 37 w 145"/>
              <a:gd name="T81" fmla="*/ 135 h 144"/>
              <a:gd name="T82" fmla="*/ 40 w 145"/>
              <a:gd name="T83" fmla="*/ 134 h 144"/>
              <a:gd name="T84" fmla="*/ 53 w 145"/>
              <a:gd name="T85" fmla="*/ 131 h 144"/>
              <a:gd name="T86" fmla="*/ 52 w 145"/>
              <a:gd name="T87" fmla="*/ 140 h 144"/>
              <a:gd name="T88" fmla="*/ 63 w 145"/>
              <a:gd name="T89" fmla="*/ 144 h 144"/>
              <a:gd name="T90" fmla="*/ 66 w 145"/>
              <a:gd name="T91" fmla="*/ 142 h 144"/>
              <a:gd name="T92" fmla="*/ 73 w 145"/>
              <a:gd name="T93" fmla="*/ 134 h 144"/>
              <a:gd name="T94" fmla="*/ 80 w 145"/>
              <a:gd name="T95" fmla="*/ 142 h 144"/>
              <a:gd name="T96" fmla="*/ 82 w 145"/>
              <a:gd name="T97" fmla="*/ 144 h 144"/>
              <a:gd name="T98" fmla="*/ 93 w 145"/>
              <a:gd name="T99" fmla="*/ 140 h 144"/>
              <a:gd name="T100" fmla="*/ 101 w 145"/>
              <a:gd name="T101" fmla="*/ 127 h 144"/>
              <a:gd name="T102" fmla="*/ 108 w 145"/>
              <a:gd name="T103" fmla="*/ 136 h 144"/>
              <a:gd name="T104" fmla="*/ 117 w 145"/>
              <a:gd name="T105" fmla="*/ 130 h 144"/>
              <a:gd name="T106" fmla="*/ 113 w 145"/>
              <a:gd name="T107" fmla="*/ 119 h 144"/>
              <a:gd name="T108" fmla="*/ 128 w 145"/>
              <a:gd name="T109" fmla="*/ 117 h 144"/>
              <a:gd name="T110" fmla="*/ 131 w 145"/>
              <a:gd name="T111" fmla="*/ 117 h 144"/>
              <a:gd name="T112" fmla="*/ 135 w 145"/>
              <a:gd name="T113" fmla="*/ 106 h 144"/>
              <a:gd name="T114" fmla="*/ 132 w 145"/>
              <a:gd name="T115" fmla="*/ 92 h 144"/>
              <a:gd name="T116" fmla="*/ 141 w 145"/>
              <a:gd name="T117" fmla="*/ 93 h 144"/>
              <a:gd name="T118" fmla="*/ 143 w 145"/>
              <a:gd name="T119" fmla="*/ 91 h 144"/>
              <a:gd name="T120" fmla="*/ 143 w 145"/>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 h="144">
                <a:moveTo>
                  <a:pt x="143" y="79"/>
                </a:moveTo>
                <a:cubicBezTo>
                  <a:pt x="135" y="77"/>
                  <a:pt x="135" y="77"/>
                  <a:pt x="135" y="77"/>
                </a:cubicBezTo>
                <a:cubicBezTo>
                  <a:pt x="135" y="74"/>
                  <a:pt x="135" y="70"/>
                  <a:pt x="135" y="67"/>
                </a:cubicBezTo>
                <a:cubicBezTo>
                  <a:pt x="143" y="65"/>
                  <a:pt x="143" y="65"/>
                  <a:pt x="143" y="65"/>
                </a:cubicBezTo>
                <a:cubicBezTo>
                  <a:pt x="144" y="65"/>
                  <a:pt x="145" y="64"/>
                  <a:pt x="145" y="63"/>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8"/>
                  <a:pt x="129" y="45"/>
                </a:cubicBezTo>
                <a:cubicBezTo>
                  <a:pt x="128" y="45"/>
                  <a:pt x="128" y="44"/>
                  <a:pt x="128" y="44"/>
                </a:cubicBezTo>
                <a:cubicBezTo>
                  <a:pt x="135" y="39"/>
                  <a:pt x="135" y="39"/>
                  <a:pt x="135" y="39"/>
                </a:cubicBezTo>
                <a:cubicBezTo>
                  <a:pt x="136" y="38"/>
                  <a:pt x="136" y="37"/>
                  <a:pt x="136" y="36"/>
                </a:cubicBezTo>
                <a:cubicBezTo>
                  <a:pt x="134" y="33"/>
                  <a:pt x="132" y="30"/>
                  <a:pt x="130" y="28"/>
                </a:cubicBezTo>
                <a:cubicBezTo>
                  <a:pt x="130" y="27"/>
                  <a:pt x="129" y="27"/>
                  <a:pt x="129" y="27"/>
                </a:cubicBezTo>
                <a:cubicBezTo>
                  <a:pt x="128" y="27"/>
                  <a:pt x="128" y="27"/>
                  <a:pt x="127" y="27"/>
                </a:cubicBezTo>
                <a:cubicBezTo>
                  <a:pt x="120" y="32"/>
                  <a:pt x="120" y="32"/>
                  <a:pt x="120" y="32"/>
                </a:cubicBezTo>
                <a:cubicBezTo>
                  <a:pt x="118" y="29"/>
                  <a:pt x="115" y="27"/>
                  <a:pt x="113" y="25"/>
                </a:cubicBezTo>
                <a:cubicBezTo>
                  <a:pt x="118" y="18"/>
                  <a:pt x="118" y="18"/>
                  <a:pt x="118" y="18"/>
                </a:cubicBezTo>
                <a:cubicBezTo>
                  <a:pt x="118" y="17"/>
                  <a:pt x="118" y="15"/>
                  <a:pt x="117" y="15"/>
                </a:cubicBezTo>
                <a:cubicBezTo>
                  <a:pt x="114" y="13"/>
                  <a:pt x="112" y="11"/>
                  <a:pt x="109" y="9"/>
                </a:cubicBezTo>
                <a:cubicBezTo>
                  <a:pt x="109" y="9"/>
                  <a:pt x="108" y="9"/>
                  <a:pt x="108" y="9"/>
                </a:cubicBezTo>
                <a:cubicBezTo>
                  <a:pt x="107" y="9"/>
                  <a:pt x="106" y="9"/>
                  <a:pt x="106" y="10"/>
                </a:cubicBezTo>
                <a:cubicBezTo>
                  <a:pt x="101" y="17"/>
                  <a:pt x="101" y="17"/>
                  <a:pt x="101" y="17"/>
                </a:cubicBezTo>
                <a:cubicBezTo>
                  <a:pt x="98" y="16"/>
                  <a:pt x="96" y="15"/>
                  <a:pt x="93" y="14"/>
                </a:cubicBezTo>
                <a:cubicBezTo>
                  <a:pt x="92" y="14"/>
                  <a:pt x="92" y="13"/>
                  <a:pt x="92" y="13"/>
                </a:cubicBezTo>
                <a:cubicBezTo>
                  <a:pt x="93" y="5"/>
                  <a:pt x="93" y="5"/>
                  <a:pt x="93" y="5"/>
                </a:cubicBezTo>
                <a:cubicBezTo>
                  <a:pt x="94" y="4"/>
                  <a:pt x="93" y="2"/>
                  <a:pt x="92" y="2"/>
                </a:cubicBezTo>
                <a:cubicBezTo>
                  <a:pt x="88" y="1"/>
                  <a:pt x="85" y="1"/>
                  <a:pt x="82" y="0"/>
                </a:cubicBezTo>
                <a:cubicBezTo>
                  <a:pt x="82" y="0"/>
                  <a:pt x="82" y="0"/>
                  <a:pt x="82" y="0"/>
                </a:cubicBezTo>
                <a:cubicBezTo>
                  <a:pt x="81" y="0"/>
                  <a:pt x="80" y="1"/>
                  <a:pt x="80" y="2"/>
                </a:cubicBezTo>
                <a:cubicBezTo>
                  <a:pt x="78" y="10"/>
                  <a:pt x="78" y="10"/>
                  <a:pt x="78" y="10"/>
                </a:cubicBezTo>
                <a:cubicBezTo>
                  <a:pt x="76" y="10"/>
                  <a:pt x="74" y="10"/>
                  <a:pt x="72" y="10"/>
                </a:cubicBezTo>
                <a:cubicBezTo>
                  <a:pt x="72" y="10"/>
                  <a:pt x="72" y="10"/>
                  <a:pt x="72" y="10"/>
                </a:cubicBezTo>
                <a:cubicBezTo>
                  <a:pt x="71" y="10"/>
                  <a:pt x="69" y="10"/>
                  <a:pt x="68" y="10"/>
                </a:cubicBezTo>
                <a:cubicBezTo>
                  <a:pt x="66" y="2"/>
                  <a:pt x="66" y="2"/>
                  <a:pt x="66" y="2"/>
                </a:cubicBezTo>
                <a:cubicBezTo>
                  <a:pt x="66" y="1"/>
                  <a:pt x="65" y="0"/>
                  <a:pt x="64" y="0"/>
                </a:cubicBezTo>
                <a:cubicBezTo>
                  <a:pt x="64" y="0"/>
                  <a:pt x="64" y="0"/>
                  <a:pt x="63" y="0"/>
                </a:cubicBezTo>
                <a:cubicBezTo>
                  <a:pt x="60" y="0"/>
                  <a:pt x="57" y="1"/>
                  <a:pt x="54" y="2"/>
                </a:cubicBezTo>
                <a:cubicBezTo>
                  <a:pt x="53" y="2"/>
                  <a:pt x="52" y="3"/>
                  <a:pt x="52" y="4"/>
                </a:cubicBezTo>
                <a:cubicBezTo>
                  <a:pt x="54" y="13"/>
                  <a:pt x="54" y="13"/>
                  <a:pt x="54" y="13"/>
                </a:cubicBezTo>
                <a:cubicBezTo>
                  <a:pt x="50" y="14"/>
                  <a:pt x="47" y="15"/>
                  <a:pt x="45" y="17"/>
                </a:cubicBezTo>
                <a:cubicBezTo>
                  <a:pt x="39" y="10"/>
                  <a:pt x="39" y="10"/>
                  <a:pt x="39" y="10"/>
                </a:cubicBezTo>
                <a:cubicBezTo>
                  <a:pt x="39" y="9"/>
                  <a:pt x="38" y="9"/>
                  <a:pt x="38" y="9"/>
                </a:cubicBezTo>
                <a:cubicBezTo>
                  <a:pt x="37" y="9"/>
                  <a:pt x="37" y="9"/>
                  <a:pt x="36" y="9"/>
                </a:cubicBezTo>
                <a:cubicBezTo>
                  <a:pt x="34" y="11"/>
                  <a:pt x="31" y="12"/>
                  <a:pt x="28" y="14"/>
                </a:cubicBezTo>
                <a:cubicBezTo>
                  <a:pt x="27" y="15"/>
                  <a:pt x="27" y="16"/>
                  <a:pt x="28" y="17"/>
                </a:cubicBezTo>
                <a:cubicBezTo>
                  <a:pt x="32" y="25"/>
                  <a:pt x="32" y="25"/>
                  <a:pt x="32" y="25"/>
                </a:cubicBezTo>
                <a:cubicBezTo>
                  <a:pt x="30" y="27"/>
                  <a:pt x="28" y="29"/>
                  <a:pt x="25" y="32"/>
                </a:cubicBezTo>
                <a:cubicBezTo>
                  <a:pt x="18" y="27"/>
                  <a:pt x="18" y="27"/>
                  <a:pt x="18" y="27"/>
                </a:cubicBezTo>
                <a:cubicBezTo>
                  <a:pt x="18" y="27"/>
                  <a:pt x="17" y="27"/>
                  <a:pt x="17" y="27"/>
                </a:cubicBezTo>
                <a:cubicBezTo>
                  <a:pt x="16" y="27"/>
                  <a:pt x="15" y="27"/>
                  <a:pt x="15" y="28"/>
                </a:cubicBezTo>
                <a:cubicBezTo>
                  <a:pt x="13" y="30"/>
                  <a:pt x="11" y="33"/>
                  <a:pt x="9" y="36"/>
                </a:cubicBezTo>
                <a:cubicBezTo>
                  <a:pt x="9" y="37"/>
                  <a:pt x="9" y="38"/>
                  <a:pt x="10" y="39"/>
                </a:cubicBezTo>
                <a:cubicBezTo>
                  <a:pt x="17" y="44"/>
                  <a:pt x="17" y="44"/>
                  <a:pt x="17" y="44"/>
                </a:cubicBezTo>
                <a:cubicBezTo>
                  <a:pt x="16" y="46"/>
                  <a:pt x="15" y="49"/>
                  <a:pt x="14" y="52"/>
                </a:cubicBezTo>
                <a:cubicBezTo>
                  <a:pt x="14" y="52"/>
                  <a:pt x="14" y="53"/>
                  <a:pt x="14" y="53"/>
                </a:cubicBezTo>
                <a:cubicBezTo>
                  <a:pt x="5" y="51"/>
                  <a:pt x="5" y="51"/>
                  <a:pt x="5" y="51"/>
                </a:cubicBezTo>
                <a:cubicBezTo>
                  <a:pt x="5" y="51"/>
                  <a:pt x="5" y="51"/>
                  <a:pt x="4" y="51"/>
                </a:cubicBezTo>
                <a:cubicBezTo>
                  <a:pt x="3" y="51"/>
                  <a:pt x="3" y="52"/>
                  <a:pt x="2" y="53"/>
                </a:cubicBezTo>
                <a:cubicBezTo>
                  <a:pt x="1" y="56"/>
                  <a:pt x="1" y="60"/>
                  <a:pt x="0" y="63"/>
                </a:cubicBezTo>
                <a:cubicBezTo>
                  <a:pt x="0" y="64"/>
                  <a:pt x="1" y="65"/>
                  <a:pt x="2" y="65"/>
                </a:cubicBezTo>
                <a:cubicBezTo>
                  <a:pt x="11" y="67"/>
                  <a:pt x="11" y="67"/>
                  <a:pt x="11" y="67"/>
                </a:cubicBezTo>
                <a:cubicBezTo>
                  <a:pt x="10" y="70"/>
                  <a:pt x="10" y="74"/>
                  <a:pt x="11" y="77"/>
                </a:cubicBezTo>
                <a:cubicBezTo>
                  <a:pt x="2" y="79"/>
                  <a:pt x="2" y="79"/>
                  <a:pt x="2" y="79"/>
                </a:cubicBezTo>
                <a:cubicBezTo>
                  <a:pt x="1" y="79"/>
                  <a:pt x="0" y="80"/>
                  <a:pt x="0" y="82"/>
                </a:cubicBezTo>
                <a:cubicBezTo>
                  <a:pt x="1" y="85"/>
                  <a:pt x="2" y="88"/>
                  <a:pt x="2" y="91"/>
                </a:cubicBezTo>
                <a:cubicBezTo>
                  <a:pt x="3" y="92"/>
                  <a:pt x="4" y="93"/>
                  <a:pt x="5" y="93"/>
                </a:cubicBezTo>
                <a:cubicBezTo>
                  <a:pt x="5" y="93"/>
                  <a:pt x="5" y="93"/>
                  <a:pt x="5" y="93"/>
                </a:cubicBezTo>
                <a:cubicBezTo>
                  <a:pt x="14" y="91"/>
                  <a:pt x="14" y="91"/>
                  <a:pt x="14" y="91"/>
                </a:cubicBezTo>
                <a:cubicBezTo>
                  <a:pt x="15" y="94"/>
                  <a:pt x="16" y="97"/>
                  <a:pt x="17" y="99"/>
                </a:cubicBezTo>
                <a:cubicBezTo>
                  <a:pt x="17" y="100"/>
                  <a:pt x="17" y="100"/>
                  <a:pt x="17" y="100"/>
                </a:cubicBezTo>
                <a:cubicBezTo>
                  <a:pt x="10" y="105"/>
                  <a:pt x="10" y="105"/>
                  <a:pt x="10" y="105"/>
                </a:cubicBezTo>
                <a:cubicBezTo>
                  <a:pt x="9" y="106"/>
                  <a:pt x="9" y="107"/>
                  <a:pt x="10" y="108"/>
                </a:cubicBezTo>
                <a:cubicBezTo>
                  <a:pt x="11" y="111"/>
                  <a:pt x="13" y="114"/>
                  <a:pt x="15" y="117"/>
                </a:cubicBezTo>
                <a:cubicBezTo>
                  <a:pt x="16" y="117"/>
                  <a:pt x="16" y="117"/>
                  <a:pt x="17" y="117"/>
                </a:cubicBezTo>
                <a:cubicBezTo>
                  <a:pt x="17" y="117"/>
                  <a:pt x="18" y="117"/>
                  <a:pt x="18" y="117"/>
                </a:cubicBezTo>
                <a:cubicBezTo>
                  <a:pt x="26" y="112"/>
                  <a:pt x="26" y="112"/>
                  <a:pt x="26" y="112"/>
                </a:cubicBezTo>
                <a:cubicBezTo>
                  <a:pt x="28" y="115"/>
                  <a:pt x="30" y="117"/>
                  <a:pt x="33" y="119"/>
                </a:cubicBezTo>
                <a:cubicBezTo>
                  <a:pt x="28" y="127"/>
                  <a:pt x="28" y="127"/>
                  <a:pt x="28" y="127"/>
                </a:cubicBezTo>
                <a:cubicBezTo>
                  <a:pt x="27" y="128"/>
                  <a:pt x="27" y="129"/>
                  <a:pt x="28" y="130"/>
                </a:cubicBezTo>
                <a:cubicBezTo>
                  <a:pt x="31" y="132"/>
                  <a:pt x="34" y="133"/>
                  <a:pt x="37" y="135"/>
                </a:cubicBezTo>
                <a:cubicBezTo>
                  <a:pt x="37" y="135"/>
                  <a:pt x="37" y="135"/>
                  <a:pt x="38" y="135"/>
                </a:cubicBezTo>
                <a:cubicBezTo>
                  <a:pt x="38" y="135"/>
                  <a:pt x="39" y="135"/>
                  <a:pt x="40" y="134"/>
                </a:cubicBezTo>
                <a:cubicBezTo>
                  <a:pt x="45" y="127"/>
                  <a:pt x="45" y="127"/>
                  <a:pt x="45" y="127"/>
                </a:cubicBezTo>
                <a:cubicBezTo>
                  <a:pt x="47" y="129"/>
                  <a:pt x="50" y="130"/>
                  <a:pt x="53" y="131"/>
                </a:cubicBezTo>
                <a:cubicBezTo>
                  <a:pt x="53" y="131"/>
                  <a:pt x="53" y="131"/>
                  <a:pt x="54" y="131"/>
                </a:cubicBezTo>
                <a:cubicBezTo>
                  <a:pt x="52" y="140"/>
                  <a:pt x="52" y="140"/>
                  <a:pt x="52" y="140"/>
                </a:cubicBezTo>
                <a:cubicBezTo>
                  <a:pt x="52" y="141"/>
                  <a:pt x="53" y="142"/>
                  <a:pt x="54" y="142"/>
                </a:cubicBezTo>
                <a:cubicBezTo>
                  <a:pt x="57" y="143"/>
                  <a:pt x="60" y="144"/>
                  <a:pt x="63" y="144"/>
                </a:cubicBezTo>
                <a:cubicBezTo>
                  <a:pt x="64" y="144"/>
                  <a:pt x="64" y="144"/>
                  <a:pt x="64" y="144"/>
                </a:cubicBezTo>
                <a:cubicBezTo>
                  <a:pt x="65" y="144"/>
                  <a:pt x="66" y="143"/>
                  <a:pt x="66" y="142"/>
                </a:cubicBezTo>
                <a:cubicBezTo>
                  <a:pt x="68" y="134"/>
                  <a:pt x="68" y="134"/>
                  <a:pt x="68" y="134"/>
                </a:cubicBezTo>
                <a:cubicBezTo>
                  <a:pt x="70" y="134"/>
                  <a:pt x="71" y="134"/>
                  <a:pt x="73" y="134"/>
                </a:cubicBezTo>
                <a:cubicBezTo>
                  <a:pt x="75" y="134"/>
                  <a:pt x="76" y="134"/>
                  <a:pt x="78" y="134"/>
                </a:cubicBezTo>
                <a:cubicBezTo>
                  <a:pt x="80" y="142"/>
                  <a:pt x="80" y="142"/>
                  <a:pt x="80" y="142"/>
                </a:cubicBezTo>
                <a:cubicBezTo>
                  <a:pt x="80" y="143"/>
                  <a:pt x="81" y="144"/>
                  <a:pt x="82" y="144"/>
                </a:cubicBezTo>
                <a:cubicBezTo>
                  <a:pt x="82" y="144"/>
                  <a:pt x="82" y="144"/>
                  <a:pt x="82" y="144"/>
                </a:cubicBezTo>
                <a:cubicBezTo>
                  <a:pt x="85" y="144"/>
                  <a:pt x="89" y="143"/>
                  <a:pt x="92" y="142"/>
                </a:cubicBezTo>
                <a:cubicBezTo>
                  <a:pt x="93" y="142"/>
                  <a:pt x="94" y="141"/>
                  <a:pt x="93" y="140"/>
                </a:cubicBezTo>
                <a:cubicBezTo>
                  <a:pt x="92" y="131"/>
                  <a:pt x="92" y="131"/>
                  <a:pt x="92" y="131"/>
                </a:cubicBezTo>
                <a:cubicBezTo>
                  <a:pt x="95" y="130"/>
                  <a:pt x="98" y="129"/>
                  <a:pt x="101" y="127"/>
                </a:cubicBezTo>
                <a:cubicBezTo>
                  <a:pt x="106" y="135"/>
                  <a:pt x="106" y="135"/>
                  <a:pt x="106" y="135"/>
                </a:cubicBezTo>
                <a:cubicBezTo>
                  <a:pt x="106" y="135"/>
                  <a:pt x="107" y="136"/>
                  <a:pt x="108" y="136"/>
                </a:cubicBezTo>
                <a:cubicBezTo>
                  <a:pt x="108" y="136"/>
                  <a:pt x="109" y="135"/>
                  <a:pt x="109" y="135"/>
                </a:cubicBezTo>
                <a:cubicBezTo>
                  <a:pt x="112" y="134"/>
                  <a:pt x="115" y="132"/>
                  <a:pt x="117" y="130"/>
                </a:cubicBezTo>
                <a:cubicBezTo>
                  <a:pt x="118" y="129"/>
                  <a:pt x="118" y="128"/>
                  <a:pt x="118" y="127"/>
                </a:cubicBezTo>
                <a:cubicBezTo>
                  <a:pt x="113" y="119"/>
                  <a:pt x="113" y="119"/>
                  <a:pt x="113" y="119"/>
                </a:cubicBezTo>
                <a:cubicBezTo>
                  <a:pt x="116" y="117"/>
                  <a:pt x="118" y="115"/>
                  <a:pt x="120" y="112"/>
                </a:cubicBezTo>
                <a:cubicBezTo>
                  <a:pt x="128" y="117"/>
                  <a:pt x="128" y="117"/>
                  <a:pt x="128" y="117"/>
                </a:cubicBezTo>
                <a:cubicBezTo>
                  <a:pt x="128" y="117"/>
                  <a:pt x="128" y="118"/>
                  <a:pt x="129" y="118"/>
                </a:cubicBezTo>
                <a:cubicBezTo>
                  <a:pt x="129" y="118"/>
                  <a:pt x="130" y="117"/>
                  <a:pt x="131" y="117"/>
                </a:cubicBezTo>
                <a:cubicBezTo>
                  <a:pt x="133" y="114"/>
                  <a:pt x="134" y="111"/>
                  <a:pt x="136" y="109"/>
                </a:cubicBezTo>
                <a:cubicBezTo>
                  <a:pt x="137" y="108"/>
                  <a:pt x="136" y="106"/>
                  <a:pt x="135" y="106"/>
                </a:cubicBezTo>
                <a:cubicBezTo>
                  <a:pt x="128" y="100"/>
                  <a:pt x="128" y="100"/>
                  <a:pt x="128" y="100"/>
                </a:cubicBezTo>
                <a:cubicBezTo>
                  <a:pt x="129" y="98"/>
                  <a:pt x="131" y="95"/>
                  <a:pt x="132" y="92"/>
                </a:cubicBezTo>
                <a:cubicBezTo>
                  <a:pt x="132" y="92"/>
                  <a:pt x="132" y="92"/>
                  <a:pt x="132" y="91"/>
                </a:cubicBezTo>
                <a:cubicBezTo>
                  <a:pt x="141" y="93"/>
                  <a:pt x="141" y="93"/>
                  <a:pt x="141" y="93"/>
                </a:cubicBezTo>
                <a:cubicBezTo>
                  <a:pt x="141" y="93"/>
                  <a:pt x="141" y="93"/>
                  <a:pt x="141" y="93"/>
                </a:cubicBezTo>
                <a:cubicBezTo>
                  <a:pt x="142" y="93"/>
                  <a:pt x="143" y="92"/>
                  <a:pt x="143" y="91"/>
                </a:cubicBezTo>
                <a:cubicBezTo>
                  <a:pt x="144" y="88"/>
                  <a:pt x="145" y="85"/>
                  <a:pt x="145" y="82"/>
                </a:cubicBezTo>
                <a:cubicBezTo>
                  <a:pt x="145" y="80"/>
                  <a:pt x="145" y="79"/>
                  <a:pt x="143" y="79"/>
                </a:cubicBezTo>
                <a:close/>
              </a:path>
            </a:pathLst>
          </a:custGeom>
          <a:solidFill>
            <a:schemeClr val="accent2"/>
          </a:solidFill>
          <a:ln w="19050" cap="rnd">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endParaRPr>
          </a:p>
        </p:txBody>
      </p:sp>
      <p:sp>
        <p:nvSpPr>
          <p:cNvPr id="7" name="Freeform 8">
            <a:extLst>
              <a:ext uri="{FF2B5EF4-FFF2-40B4-BE49-F238E27FC236}">
                <a16:creationId xmlns:a16="http://schemas.microsoft.com/office/drawing/2014/main" id="{7FF91A87-E401-46AD-A6EE-D97511584967}"/>
              </a:ext>
            </a:extLst>
          </p:cNvPr>
          <p:cNvSpPr>
            <a:spLocks/>
          </p:cNvSpPr>
          <p:nvPr/>
        </p:nvSpPr>
        <p:spPr bwMode="auto">
          <a:xfrm>
            <a:off x="4894936" y="4246940"/>
            <a:ext cx="2249416" cy="2158051"/>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chemeClr val="accent4"/>
          </a:solidFill>
          <a:ln w="19050" cap="rnd">
            <a:solidFill>
              <a:schemeClr val="accent4"/>
            </a:solidFill>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endParaRPr>
          </a:p>
        </p:txBody>
      </p:sp>
      <p:sp>
        <p:nvSpPr>
          <p:cNvPr id="8" name="Freeform 8">
            <a:extLst>
              <a:ext uri="{FF2B5EF4-FFF2-40B4-BE49-F238E27FC236}">
                <a16:creationId xmlns:a16="http://schemas.microsoft.com/office/drawing/2014/main" id="{AAB06F8B-11B0-43F7-8796-44DD7ED04268}"/>
              </a:ext>
            </a:extLst>
          </p:cNvPr>
          <p:cNvSpPr>
            <a:spLocks/>
          </p:cNvSpPr>
          <p:nvPr/>
        </p:nvSpPr>
        <p:spPr bwMode="auto">
          <a:xfrm>
            <a:off x="6254780" y="2543250"/>
            <a:ext cx="2249417" cy="2158051"/>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chemeClr val="accent5"/>
          </a:solidFill>
          <a:ln w="19050" cap="rnd">
            <a:solidFill>
              <a:schemeClr val="accent5"/>
            </a:solidFill>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endParaRPr>
          </a:p>
        </p:txBody>
      </p:sp>
      <p:sp>
        <p:nvSpPr>
          <p:cNvPr id="9" name="Rectangle 8">
            <a:extLst>
              <a:ext uri="{FF2B5EF4-FFF2-40B4-BE49-F238E27FC236}">
                <a16:creationId xmlns:a16="http://schemas.microsoft.com/office/drawing/2014/main" id="{D9BCCFA7-DA87-4F23-A308-218C04C20034}"/>
              </a:ext>
            </a:extLst>
          </p:cNvPr>
          <p:cNvSpPr/>
          <p:nvPr/>
        </p:nvSpPr>
        <p:spPr>
          <a:xfrm>
            <a:off x="311115" y="3311468"/>
            <a:ext cx="2061271" cy="640175"/>
          </a:xfrm>
          <a:prstGeom prst="rect">
            <a:avLst/>
          </a:prstGeom>
        </p:spPr>
        <p:txBody>
          <a:bodyPr wrap="square">
            <a:spAutoFit/>
          </a:bodyPr>
          <a:lstStyle/>
          <a:p>
            <a:pPr algn="ctr">
              <a:lnSpc>
                <a:spcPct val="89000"/>
              </a:lnSpc>
            </a:pPr>
            <a:r>
              <a:rPr lang="en-US" sz="2000" b="1">
                <a:solidFill>
                  <a:srgbClr val="FFFFFF"/>
                </a:solidFill>
                <a:latin typeface="Arial" panose="020B0604020202020204" pitchFamily="34" charset="0"/>
                <a:cs typeface="Arial" panose="020B0604020202020204" pitchFamily="34" charset="0"/>
              </a:rPr>
              <a:t>Characterize your wastes</a:t>
            </a:r>
          </a:p>
        </p:txBody>
      </p:sp>
      <p:sp>
        <p:nvSpPr>
          <p:cNvPr id="10" name="Rectangle 9">
            <a:extLst>
              <a:ext uri="{FF2B5EF4-FFF2-40B4-BE49-F238E27FC236}">
                <a16:creationId xmlns:a16="http://schemas.microsoft.com/office/drawing/2014/main" id="{0720B6F0-0402-4472-B984-87AAFD31ECC2}"/>
              </a:ext>
            </a:extLst>
          </p:cNvPr>
          <p:cNvSpPr/>
          <p:nvPr/>
        </p:nvSpPr>
        <p:spPr>
          <a:xfrm>
            <a:off x="2138532" y="4802826"/>
            <a:ext cx="1588783" cy="914096"/>
          </a:xfrm>
          <a:prstGeom prst="rect">
            <a:avLst/>
          </a:prstGeom>
        </p:spPr>
        <p:txBody>
          <a:bodyPr wrap="square">
            <a:spAutoFit/>
          </a:bodyPr>
          <a:lstStyle/>
          <a:p>
            <a:pPr algn="ctr">
              <a:lnSpc>
                <a:spcPct val="89000"/>
              </a:lnSpc>
            </a:pPr>
            <a:r>
              <a:rPr lang="en-US" sz="2000" b="1">
                <a:solidFill>
                  <a:srgbClr val="FFFFFF"/>
                </a:solidFill>
                <a:latin typeface="Arial" panose="020B0604020202020204" pitchFamily="34" charset="0"/>
                <a:cs typeface="Arial" panose="020B0604020202020204" pitchFamily="34" charset="0"/>
              </a:rPr>
              <a:t>How much waste is generated?</a:t>
            </a:r>
          </a:p>
        </p:txBody>
      </p:sp>
      <p:sp>
        <p:nvSpPr>
          <p:cNvPr id="11" name="Rectangle 10">
            <a:extLst>
              <a:ext uri="{FF2B5EF4-FFF2-40B4-BE49-F238E27FC236}">
                <a16:creationId xmlns:a16="http://schemas.microsoft.com/office/drawing/2014/main" id="{0F779FDA-7084-4957-8264-DD061167A7FB}"/>
              </a:ext>
            </a:extLst>
          </p:cNvPr>
          <p:cNvSpPr/>
          <p:nvPr/>
        </p:nvSpPr>
        <p:spPr>
          <a:xfrm>
            <a:off x="3727315" y="3259997"/>
            <a:ext cx="1511722" cy="640175"/>
          </a:xfrm>
          <a:prstGeom prst="rect">
            <a:avLst/>
          </a:prstGeom>
        </p:spPr>
        <p:txBody>
          <a:bodyPr wrap="square">
            <a:spAutoFit/>
          </a:bodyPr>
          <a:lstStyle/>
          <a:p>
            <a:pPr algn="ctr">
              <a:lnSpc>
                <a:spcPct val="89000"/>
              </a:lnSpc>
            </a:pPr>
            <a:r>
              <a:rPr lang="en-US" sz="2000" b="1">
                <a:solidFill>
                  <a:srgbClr val="FFFFFF"/>
                </a:solidFill>
                <a:latin typeface="Arial" panose="020B0604020202020204" pitchFamily="34" charset="0"/>
                <a:cs typeface="Arial" panose="020B0604020202020204" pitchFamily="34" charset="0"/>
              </a:rPr>
              <a:t>Report</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to</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Ohio</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EPA</a:t>
            </a:r>
          </a:p>
        </p:txBody>
      </p:sp>
      <p:sp>
        <p:nvSpPr>
          <p:cNvPr id="12" name="Rectangle 11">
            <a:extLst>
              <a:ext uri="{FF2B5EF4-FFF2-40B4-BE49-F238E27FC236}">
                <a16:creationId xmlns:a16="http://schemas.microsoft.com/office/drawing/2014/main" id="{20EF43D9-5F1B-4CC4-A582-52DDCA94C07A}"/>
              </a:ext>
            </a:extLst>
          </p:cNvPr>
          <p:cNvSpPr/>
          <p:nvPr/>
        </p:nvSpPr>
        <p:spPr>
          <a:xfrm>
            <a:off x="5356658" y="4701301"/>
            <a:ext cx="1325971" cy="1188018"/>
          </a:xfrm>
          <a:prstGeom prst="rect">
            <a:avLst/>
          </a:prstGeom>
        </p:spPr>
        <p:txBody>
          <a:bodyPr wrap="square">
            <a:spAutoFit/>
          </a:bodyPr>
          <a:lstStyle/>
          <a:p>
            <a:pPr algn="ctr">
              <a:lnSpc>
                <a:spcPct val="89000"/>
              </a:lnSpc>
            </a:pPr>
            <a:r>
              <a:rPr lang="en-US" sz="2000" b="1">
                <a:solidFill>
                  <a:srgbClr val="FFFFFF"/>
                </a:solidFill>
                <a:latin typeface="Arial" panose="020B0604020202020204" pitchFamily="34" charset="0"/>
                <a:cs typeface="Arial" panose="020B0604020202020204" pitchFamily="34" charset="0"/>
              </a:rPr>
              <a:t>Storage</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Time</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and</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Quantity</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Limits</a:t>
            </a:r>
          </a:p>
        </p:txBody>
      </p:sp>
      <p:sp>
        <p:nvSpPr>
          <p:cNvPr id="13" name="Rectangle 12">
            <a:extLst>
              <a:ext uri="{FF2B5EF4-FFF2-40B4-BE49-F238E27FC236}">
                <a16:creationId xmlns:a16="http://schemas.microsoft.com/office/drawing/2014/main" id="{92243259-004E-464D-BC22-C5A52D38D603}"/>
              </a:ext>
            </a:extLst>
          </p:cNvPr>
          <p:cNvSpPr/>
          <p:nvPr/>
        </p:nvSpPr>
        <p:spPr>
          <a:xfrm>
            <a:off x="6480614" y="3123036"/>
            <a:ext cx="1754636" cy="914096"/>
          </a:xfrm>
          <a:prstGeom prst="rect">
            <a:avLst/>
          </a:prstGeom>
        </p:spPr>
        <p:txBody>
          <a:bodyPr wrap="square">
            <a:spAutoFit/>
          </a:bodyPr>
          <a:lstStyle/>
          <a:p>
            <a:pPr algn="ctr">
              <a:lnSpc>
                <a:spcPct val="89000"/>
              </a:lnSpc>
            </a:pPr>
            <a:r>
              <a:rPr lang="en-US" sz="2000" b="1">
                <a:solidFill>
                  <a:srgbClr val="FFFFFF"/>
                </a:solidFill>
                <a:latin typeface="Arial" panose="020B0604020202020204" pitchFamily="34" charset="0"/>
                <a:cs typeface="Arial" panose="020B0604020202020204" pitchFamily="34" charset="0"/>
              </a:rPr>
              <a:t>Tank</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and</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Container</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Management</a:t>
            </a:r>
          </a:p>
        </p:txBody>
      </p:sp>
    </p:spTree>
    <p:custDataLst>
      <p:tags r:id="rId1"/>
    </p:custDataLst>
    <p:extLst>
      <p:ext uri="{BB962C8B-B14F-4D97-AF65-F5344CB8AC3E}">
        <p14:creationId xmlns:p14="http://schemas.microsoft.com/office/powerpoint/2010/main" val="319357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33333" decel="50000" fill="hold" grpId="0" nodeType="afterEffect">
                                  <p:stCondLst>
                                    <p:cond delay="0"/>
                                  </p:stCondLst>
                                  <p:childTnLst>
                                    <p:animRot by="21600000">
                                      <p:cBhvr>
                                        <p:cTn id="6" dur="6000" fill="hold"/>
                                        <p:tgtEl>
                                          <p:spTgt spid="4"/>
                                        </p:tgtEl>
                                        <p:attrNameLst>
                                          <p:attrName>r</p:attrName>
                                        </p:attrNameLst>
                                      </p:cBhvr>
                                    </p:animRot>
                                  </p:childTnLst>
                                </p:cTn>
                              </p:par>
                              <p:par>
                                <p:cTn id="7" presetID="8" presetClass="emph" presetSubtype="0" accel="33333" decel="50000" fill="hold" grpId="0" nodeType="withEffect">
                                  <p:stCondLst>
                                    <p:cond delay="0"/>
                                  </p:stCondLst>
                                  <p:childTnLst>
                                    <p:animRot by="-27000000">
                                      <p:cBhvr>
                                        <p:cTn id="8" dur="6000" fill="hold"/>
                                        <p:tgtEl>
                                          <p:spTgt spid="6"/>
                                        </p:tgtEl>
                                        <p:attrNameLst>
                                          <p:attrName>r</p:attrName>
                                        </p:attrNameLst>
                                      </p:cBhvr>
                                    </p:animRot>
                                  </p:childTnLst>
                                </p:cTn>
                              </p:par>
                              <p:par>
                                <p:cTn id="9" presetID="8" presetClass="emph" presetSubtype="0" accel="33333" decel="50000" fill="hold" grpId="0" nodeType="withEffect">
                                  <p:stCondLst>
                                    <p:cond delay="0"/>
                                  </p:stCondLst>
                                  <p:childTnLst>
                                    <p:animRot by="21600000">
                                      <p:cBhvr>
                                        <p:cTn id="10" dur="6000" fill="hold"/>
                                        <p:tgtEl>
                                          <p:spTgt spid="5"/>
                                        </p:tgtEl>
                                        <p:attrNameLst>
                                          <p:attrName>r</p:attrName>
                                        </p:attrNameLst>
                                      </p:cBhvr>
                                    </p:animRot>
                                  </p:childTnLst>
                                </p:cTn>
                              </p:par>
                              <p:par>
                                <p:cTn id="11" presetID="8" presetClass="emph" presetSubtype="0" accel="33333" decel="50000" fill="hold" grpId="0" nodeType="withEffect">
                                  <p:stCondLst>
                                    <p:cond delay="0"/>
                                  </p:stCondLst>
                                  <p:childTnLst>
                                    <p:animRot by="-27000000">
                                      <p:cBhvr>
                                        <p:cTn id="12" dur="6000" fill="hold"/>
                                        <p:tgtEl>
                                          <p:spTgt spid="7"/>
                                        </p:tgtEl>
                                        <p:attrNameLst>
                                          <p:attrName>r</p:attrName>
                                        </p:attrNameLst>
                                      </p:cBhvr>
                                    </p:animRot>
                                  </p:childTnLst>
                                </p:cTn>
                              </p:par>
                              <p:par>
                                <p:cTn id="13" presetID="8" presetClass="emph" presetSubtype="0" accel="33333" decel="50000" fill="hold" grpId="0" nodeType="withEffect">
                                  <p:stCondLst>
                                    <p:cond delay="0"/>
                                  </p:stCondLst>
                                  <p:childTnLst>
                                    <p:animRot by="27000000">
                                      <p:cBhvr>
                                        <p:cTn id="14" dur="6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0A577-13FE-4832-92B3-4610FCA52A3E}"/>
              </a:ext>
            </a:extLst>
          </p:cNvPr>
          <p:cNvSpPr>
            <a:spLocks noGrp="1"/>
          </p:cNvSpPr>
          <p:nvPr>
            <p:ph type="title"/>
          </p:nvPr>
        </p:nvSpPr>
        <p:spPr>
          <a:xfrm>
            <a:off x="768096" y="585216"/>
            <a:ext cx="8203376" cy="1499616"/>
          </a:xfrm>
        </p:spPr>
        <p:txBody>
          <a:bodyPr>
            <a:noAutofit/>
          </a:bodyPr>
          <a:lstStyle/>
          <a:p>
            <a:r>
              <a:rPr lang="en-US" altLang="en-US" sz="3200" dirty="0">
                <a:latin typeface="Arial Narrow" panose="020B0606020202030204" pitchFamily="34" charset="0"/>
              </a:rPr>
              <a:t>Ten Principles of </a:t>
            </a:r>
            <a:br>
              <a:rPr lang="en-US" altLang="en-US" sz="3200" dirty="0">
                <a:latin typeface="Arial Narrow" panose="020B0606020202030204" pitchFamily="34" charset="0"/>
              </a:rPr>
            </a:br>
            <a:r>
              <a:rPr lang="en-US" altLang="en-US" sz="3200" dirty="0">
                <a:latin typeface="Arial Narrow" panose="020B0606020202030204" pitchFamily="34" charset="0"/>
              </a:rPr>
              <a:t>Hazardous Waste Management (CONT’D)</a:t>
            </a:r>
            <a:endParaRPr lang="en-US" sz="5400" dirty="0">
              <a:latin typeface="Arial Narrow" panose="020B0606020202030204" pitchFamily="34" charset="0"/>
            </a:endParaRPr>
          </a:p>
        </p:txBody>
      </p:sp>
      <p:sp>
        <p:nvSpPr>
          <p:cNvPr id="4" name="Freeform 5">
            <a:extLst>
              <a:ext uri="{FF2B5EF4-FFF2-40B4-BE49-F238E27FC236}">
                <a16:creationId xmlns:a16="http://schemas.microsoft.com/office/drawing/2014/main" id="{FABBFD28-7B3A-40A3-A9C6-E14B5A771F53}"/>
              </a:ext>
            </a:extLst>
          </p:cNvPr>
          <p:cNvSpPr>
            <a:spLocks/>
          </p:cNvSpPr>
          <p:nvPr/>
        </p:nvSpPr>
        <p:spPr bwMode="auto">
          <a:xfrm>
            <a:off x="51484" y="2717597"/>
            <a:ext cx="2455074" cy="2258366"/>
          </a:xfrm>
          <a:custGeom>
            <a:avLst/>
            <a:gdLst>
              <a:gd name="T0" fmla="*/ 190 w 197"/>
              <a:gd name="T1" fmla="*/ 97 h 195"/>
              <a:gd name="T2" fmla="*/ 197 w 197"/>
              <a:gd name="T3" fmla="*/ 86 h 195"/>
              <a:gd name="T4" fmla="*/ 193 w 197"/>
              <a:gd name="T5" fmla="*/ 76 h 195"/>
              <a:gd name="T6" fmla="*/ 188 w 197"/>
              <a:gd name="T7" fmla="*/ 59 h 195"/>
              <a:gd name="T8" fmla="*/ 183 w 197"/>
              <a:gd name="T9" fmla="*/ 48 h 195"/>
              <a:gd name="T10" fmla="*/ 167 w 197"/>
              <a:gd name="T11" fmla="*/ 38 h 195"/>
              <a:gd name="T12" fmla="*/ 166 w 197"/>
              <a:gd name="T13" fmla="*/ 25 h 195"/>
              <a:gd name="T14" fmla="*/ 158 w 197"/>
              <a:gd name="T15" fmla="*/ 29 h 195"/>
              <a:gd name="T16" fmla="*/ 147 w 197"/>
              <a:gd name="T17" fmla="*/ 12 h 195"/>
              <a:gd name="T18" fmla="*/ 137 w 197"/>
              <a:gd name="T19" fmla="*/ 9 h 195"/>
              <a:gd name="T20" fmla="*/ 120 w 197"/>
              <a:gd name="T21" fmla="*/ 3 h 195"/>
              <a:gd name="T22" fmla="*/ 110 w 197"/>
              <a:gd name="T23" fmla="*/ 0 h 195"/>
              <a:gd name="T24" fmla="*/ 99 w 197"/>
              <a:gd name="T25" fmla="*/ 7 h 195"/>
              <a:gd name="T26" fmla="*/ 88 w 197"/>
              <a:gd name="T27" fmla="*/ 0 h 195"/>
              <a:gd name="T28" fmla="*/ 77 w 197"/>
              <a:gd name="T29" fmla="*/ 3 h 195"/>
              <a:gd name="T30" fmla="*/ 61 w 197"/>
              <a:gd name="T31" fmla="*/ 9 h 195"/>
              <a:gd name="T32" fmla="*/ 50 w 197"/>
              <a:gd name="T33" fmla="*/ 12 h 195"/>
              <a:gd name="T34" fmla="*/ 40 w 197"/>
              <a:gd name="T35" fmla="*/ 29 h 195"/>
              <a:gd name="T36" fmla="*/ 32 w 197"/>
              <a:gd name="T37" fmla="*/ 25 h 195"/>
              <a:gd name="T38" fmla="*/ 30 w 197"/>
              <a:gd name="T39" fmla="*/ 38 h 195"/>
              <a:gd name="T40" fmla="*/ 15 w 197"/>
              <a:gd name="T41" fmla="*/ 48 h 195"/>
              <a:gd name="T42" fmla="*/ 10 w 197"/>
              <a:gd name="T43" fmla="*/ 59 h 195"/>
              <a:gd name="T44" fmla="*/ 4 w 197"/>
              <a:gd name="T45" fmla="*/ 76 h 195"/>
              <a:gd name="T46" fmla="*/ 0 w 197"/>
              <a:gd name="T47" fmla="*/ 86 h 195"/>
              <a:gd name="T48" fmla="*/ 8 w 197"/>
              <a:gd name="T49" fmla="*/ 97 h 195"/>
              <a:gd name="T50" fmla="*/ 0 w 197"/>
              <a:gd name="T51" fmla="*/ 109 h 195"/>
              <a:gd name="T52" fmla="*/ 4 w 197"/>
              <a:gd name="T53" fmla="*/ 119 h 195"/>
              <a:gd name="T54" fmla="*/ 10 w 197"/>
              <a:gd name="T55" fmla="*/ 136 h 195"/>
              <a:gd name="T56" fmla="*/ 15 w 197"/>
              <a:gd name="T57" fmla="*/ 147 h 195"/>
              <a:gd name="T58" fmla="*/ 30 w 197"/>
              <a:gd name="T59" fmla="*/ 157 h 195"/>
              <a:gd name="T60" fmla="*/ 32 w 197"/>
              <a:gd name="T61" fmla="*/ 170 h 195"/>
              <a:gd name="T62" fmla="*/ 40 w 197"/>
              <a:gd name="T63" fmla="*/ 166 h 195"/>
              <a:gd name="T64" fmla="*/ 50 w 197"/>
              <a:gd name="T65" fmla="*/ 183 h 195"/>
              <a:gd name="T66" fmla="*/ 61 w 197"/>
              <a:gd name="T67" fmla="*/ 186 h 195"/>
              <a:gd name="T68" fmla="*/ 77 w 197"/>
              <a:gd name="T69" fmla="*/ 191 h 195"/>
              <a:gd name="T70" fmla="*/ 88 w 197"/>
              <a:gd name="T71" fmla="*/ 195 h 195"/>
              <a:gd name="T72" fmla="*/ 99 w 197"/>
              <a:gd name="T73" fmla="*/ 188 h 195"/>
              <a:gd name="T74" fmla="*/ 110 w 197"/>
              <a:gd name="T75" fmla="*/ 195 h 195"/>
              <a:gd name="T76" fmla="*/ 120 w 197"/>
              <a:gd name="T77" fmla="*/ 191 h 195"/>
              <a:gd name="T78" fmla="*/ 137 w 197"/>
              <a:gd name="T79" fmla="*/ 186 h 195"/>
              <a:gd name="T80" fmla="*/ 147 w 197"/>
              <a:gd name="T81" fmla="*/ 183 h 195"/>
              <a:gd name="T82" fmla="*/ 158 w 197"/>
              <a:gd name="T83" fmla="*/ 166 h 195"/>
              <a:gd name="T84" fmla="*/ 166 w 197"/>
              <a:gd name="T85" fmla="*/ 170 h 195"/>
              <a:gd name="T86" fmla="*/ 167 w 197"/>
              <a:gd name="T87" fmla="*/ 157 h 195"/>
              <a:gd name="T88" fmla="*/ 183 w 197"/>
              <a:gd name="T89" fmla="*/ 147 h 195"/>
              <a:gd name="T90" fmla="*/ 188 w 197"/>
              <a:gd name="T91" fmla="*/ 136 h 195"/>
              <a:gd name="T92" fmla="*/ 193 w 197"/>
              <a:gd name="T93" fmla="*/ 119 h 195"/>
              <a:gd name="T94" fmla="*/ 197 w 197"/>
              <a:gd name="T95"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chemeClr val="accent1"/>
          </a:solidFill>
          <a:ln w="19050" cap="rnd">
            <a:solidFill>
              <a:schemeClr val="accent1"/>
            </a:solidFill>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endParaRPr>
          </a:p>
        </p:txBody>
      </p:sp>
      <p:sp>
        <p:nvSpPr>
          <p:cNvPr id="5" name="Freeform 6">
            <a:extLst>
              <a:ext uri="{FF2B5EF4-FFF2-40B4-BE49-F238E27FC236}">
                <a16:creationId xmlns:a16="http://schemas.microsoft.com/office/drawing/2014/main" id="{0CF93470-A00F-475A-8DE4-33109A732C79}"/>
              </a:ext>
            </a:extLst>
          </p:cNvPr>
          <p:cNvSpPr>
            <a:spLocks/>
          </p:cNvSpPr>
          <p:nvPr/>
        </p:nvSpPr>
        <p:spPr bwMode="auto">
          <a:xfrm>
            <a:off x="3353061" y="2598132"/>
            <a:ext cx="2455074" cy="2410713"/>
          </a:xfrm>
          <a:custGeom>
            <a:avLst/>
            <a:gdLst>
              <a:gd name="T0" fmla="*/ 189 w 197"/>
              <a:gd name="T1" fmla="*/ 92 h 196"/>
              <a:gd name="T2" fmla="*/ 196 w 197"/>
              <a:gd name="T3" fmla="*/ 80 h 196"/>
              <a:gd name="T4" fmla="*/ 187 w 197"/>
              <a:gd name="T5" fmla="*/ 79 h 196"/>
              <a:gd name="T6" fmla="*/ 189 w 197"/>
              <a:gd name="T7" fmla="*/ 58 h 196"/>
              <a:gd name="T8" fmla="*/ 183 w 197"/>
              <a:gd name="T9" fmla="*/ 50 h 196"/>
              <a:gd name="T10" fmla="*/ 172 w 197"/>
              <a:gd name="T11" fmla="*/ 35 h 196"/>
              <a:gd name="T12" fmla="*/ 165 w 197"/>
              <a:gd name="T13" fmla="*/ 26 h 196"/>
              <a:gd name="T14" fmla="*/ 147 w 197"/>
              <a:gd name="T15" fmla="*/ 21 h 196"/>
              <a:gd name="T16" fmla="*/ 141 w 197"/>
              <a:gd name="T17" fmla="*/ 9 h 196"/>
              <a:gd name="T18" fmla="*/ 135 w 197"/>
              <a:gd name="T19" fmla="*/ 15 h 196"/>
              <a:gd name="T20" fmla="*/ 122 w 197"/>
              <a:gd name="T21" fmla="*/ 4 h 196"/>
              <a:gd name="T22" fmla="*/ 111 w 197"/>
              <a:gd name="T23" fmla="*/ 0 h 196"/>
              <a:gd name="T24" fmla="*/ 98 w 197"/>
              <a:gd name="T25" fmla="*/ 8 h 196"/>
              <a:gd name="T26" fmla="*/ 98 w 197"/>
              <a:gd name="T27" fmla="*/ 8 h 196"/>
              <a:gd name="T28" fmla="*/ 92 w 197"/>
              <a:gd name="T29" fmla="*/ 2 h 196"/>
              <a:gd name="T30" fmla="*/ 81 w 197"/>
              <a:gd name="T31" fmla="*/ 1 h 196"/>
              <a:gd name="T32" fmla="*/ 65 w 197"/>
              <a:gd name="T33" fmla="*/ 14 h 196"/>
              <a:gd name="T34" fmla="*/ 59 w 197"/>
              <a:gd name="T35" fmla="*/ 7 h 196"/>
              <a:gd name="T36" fmla="*/ 53 w 197"/>
              <a:gd name="T37" fmla="*/ 20 h 196"/>
              <a:gd name="T38" fmla="*/ 35 w 197"/>
              <a:gd name="T39" fmla="*/ 23 h 196"/>
              <a:gd name="T40" fmla="*/ 27 w 197"/>
              <a:gd name="T41" fmla="*/ 33 h 196"/>
              <a:gd name="T42" fmla="*/ 16 w 197"/>
              <a:gd name="T43" fmla="*/ 47 h 196"/>
              <a:gd name="T44" fmla="*/ 9 w 197"/>
              <a:gd name="T45" fmla="*/ 55 h 196"/>
              <a:gd name="T46" fmla="*/ 13 w 197"/>
              <a:gd name="T47" fmla="*/ 69 h 196"/>
              <a:gd name="T48" fmla="*/ 4 w 197"/>
              <a:gd name="T49" fmla="*/ 75 h 196"/>
              <a:gd name="T50" fmla="*/ 2 w 197"/>
              <a:gd name="T51" fmla="*/ 88 h 196"/>
              <a:gd name="T52" fmla="*/ 2 w 197"/>
              <a:gd name="T53" fmla="*/ 105 h 196"/>
              <a:gd name="T54" fmla="*/ 4 w 197"/>
              <a:gd name="T55" fmla="*/ 118 h 196"/>
              <a:gd name="T56" fmla="*/ 15 w 197"/>
              <a:gd name="T57" fmla="*/ 132 h 196"/>
              <a:gd name="T58" fmla="*/ 12 w 197"/>
              <a:gd name="T59" fmla="*/ 145 h 196"/>
              <a:gd name="T60" fmla="*/ 21 w 197"/>
              <a:gd name="T61" fmla="*/ 144 h 196"/>
              <a:gd name="T62" fmla="*/ 25 w 197"/>
              <a:gd name="T63" fmla="*/ 163 h 196"/>
              <a:gd name="T64" fmla="*/ 34 w 197"/>
              <a:gd name="T65" fmla="*/ 170 h 196"/>
              <a:gd name="T66" fmla="*/ 48 w 197"/>
              <a:gd name="T67" fmla="*/ 180 h 196"/>
              <a:gd name="T68" fmla="*/ 58 w 197"/>
              <a:gd name="T69" fmla="*/ 187 h 196"/>
              <a:gd name="T70" fmla="*/ 70 w 197"/>
              <a:gd name="T71" fmla="*/ 183 h 196"/>
              <a:gd name="T72" fmla="*/ 78 w 197"/>
              <a:gd name="T73" fmla="*/ 194 h 196"/>
              <a:gd name="T74" fmla="*/ 89 w 197"/>
              <a:gd name="T75" fmla="*/ 194 h 196"/>
              <a:gd name="T76" fmla="*/ 105 w 197"/>
              <a:gd name="T77" fmla="*/ 188 h 196"/>
              <a:gd name="T78" fmla="*/ 108 w 197"/>
              <a:gd name="T79" fmla="*/ 196 h 196"/>
              <a:gd name="T80" fmla="*/ 118 w 197"/>
              <a:gd name="T81" fmla="*/ 186 h 196"/>
              <a:gd name="T82" fmla="*/ 137 w 197"/>
              <a:gd name="T83" fmla="*/ 189 h 196"/>
              <a:gd name="T84" fmla="*/ 147 w 197"/>
              <a:gd name="T85" fmla="*/ 182 h 196"/>
              <a:gd name="T86" fmla="*/ 161 w 197"/>
              <a:gd name="T87" fmla="*/ 172 h 196"/>
              <a:gd name="T88" fmla="*/ 171 w 197"/>
              <a:gd name="T89" fmla="*/ 166 h 196"/>
              <a:gd name="T90" fmla="*/ 176 w 197"/>
              <a:gd name="T91" fmla="*/ 146 h 196"/>
              <a:gd name="T92" fmla="*/ 184 w 197"/>
              <a:gd name="T93" fmla="*/ 148 h 196"/>
              <a:gd name="T94" fmla="*/ 182 w 197"/>
              <a:gd name="T95" fmla="*/ 134 h 196"/>
              <a:gd name="T96" fmla="*/ 193 w 197"/>
              <a:gd name="T97" fmla="*/ 121 h 196"/>
              <a:gd name="T98" fmla="*/ 197 w 197"/>
              <a:gd name="T99" fmla="*/ 1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196">
                <a:moveTo>
                  <a:pt x="195" y="108"/>
                </a:moveTo>
                <a:cubicBezTo>
                  <a:pt x="189" y="107"/>
                  <a:pt x="189" y="107"/>
                  <a:pt x="189" y="107"/>
                </a:cubicBezTo>
                <a:cubicBezTo>
                  <a:pt x="190" y="102"/>
                  <a:pt x="190" y="97"/>
                  <a:pt x="189" y="92"/>
                </a:cubicBezTo>
                <a:cubicBezTo>
                  <a:pt x="195" y="91"/>
                  <a:pt x="195" y="91"/>
                  <a:pt x="195" y="91"/>
                </a:cubicBezTo>
                <a:cubicBezTo>
                  <a:pt x="197" y="90"/>
                  <a:pt x="197" y="89"/>
                  <a:pt x="197" y="88"/>
                </a:cubicBezTo>
                <a:cubicBezTo>
                  <a:pt x="197" y="85"/>
                  <a:pt x="197" y="83"/>
                  <a:pt x="196" y="80"/>
                </a:cubicBezTo>
                <a:cubicBezTo>
                  <a:pt x="196" y="79"/>
                  <a:pt x="195" y="78"/>
                  <a:pt x="194" y="78"/>
                </a:cubicBezTo>
                <a:cubicBezTo>
                  <a:pt x="194" y="78"/>
                  <a:pt x="194" y="78"/>
                  <a:pt x="194" y="78"/>
                </a:cubicBezTo>
                <a:cubicBezTo>
                  <a:pt x="187" y="79"/>
                  <a:pt x="187" y="79"/>
                  <a:pt x="187" y="79"/>
                </a:cubicBezTo>
                <a:cubicBezTo>
                  <a:pt x="186" y="74"/>
                  <a:pt x="185" y="69"/>
                  <a:pt x="183" y="64"/>
                </a:cubicBezTo>
                <a:cubicBezTo>
                  <a:pt x="188" y="61"/>
                  <a:pt x="188" y="61"/>
                  <a:pt x="188" y="61"/>
                </a:cubicBezTo>
                <a:cubicBezTo>
                  <a:pt x="189" y="61"/>
                  <a:pt x="190" y="59"/>
                  <a:pt x="189" y="58"/>
                </a:cubicBezTo>
                <a:cubicBezTo>
                  <a:pt x="188" y="56"/>
                  <a:pt x="187" y="53"/>
                  <a:pt x="186" y="51"/>
                </a:cubicBezTo>
                <a:cubicBezTo>
                  <a:pt x="185" y="50"/>
                  <a:pt x="184" y="49"/>
                  <a:pt x="184" y="49"/>
                </a:cubicBezTo>
                <a:cubicBezTo>
                  <a:pt x="183" y="49"/>
                  <a:pt x="183" y="50"/>
                  <a:pt x="183" y="50"/>
                </a:cubicBezTo>
                <a:cubicBezTo>
                  <a:pt x="177" y="52"/>
                  <a:pt x="177" y="52"/>
                  <a:pt x="177" y="52"/>
                </a:cubicBezTo>
                <a:cubicBezTo>
                  <a:pt x="174" y="48"/>
                  <a:pt x="171" y="44"/>
                  <a:pt x="168" y="40"/>
                </a:cubicBezTo>
                <a:cubicBezTo>
                  <a:pt x="172" y="35"/>
                  <a:pt x="172" y="35"/>
                  <a:pt x="172" y="35"/>
                </a:cubicBezTo>
                <a:cubicBezTo>
                  <a:pt x="173" y="35"/>
                  <a:pt x="173" y="33"/>
                  <a:pt x="173" y="32"/>
                </a:cubicBezTo>
                <a:cubicBezTo>
                  <a:pt x="171" y="30"/>
                  <a:pt x="169" y="28"/>
                  <a:pt x="167" y="26"/>
                </a:cubicBezTo>
                <a:cubicBezTo>
                  <a:pt x="166" y="26"/>
                  <a:pt x="166" y="26"/>
                  <a:pt x="165" y="26"/>
                </a:cubicBezTo>
                <a:cubicBezTo>
                  <a:pt x="164" y="26"/>
                  <a:pt x="164" y="26"/>
                  <a:pt x="163" y="26"/>
                </a:cubicBezTo>
                <a:cubicBezTo>
                  <a:pt x="159" y="30"/>
                  <a:pt x="159" y="30"/>
                  <a:pt x="159" y="30"/>
                </a:cubicBezTo>
                <a:cubicBezTo>
                  <a:pt x="155" y="27"/>
                  <a:pt x="151" y="24"/>
                  <a:pt x="147" y="21"/>
                </a:cubicBezTo>
                <a:cubicBezTo>
                  <a:pt x="150" y="16"/>
                  <a:pt x="150" y="16"/>
                  <a:pt x="150" y="16"/>
                </a:cubicBezTo>
                <a:cubicBezTo>
                  <a:pt x="150" y="15"/>
                  <a:pt x="150" y="13"/>
                  <a:pt x="149" y="13"/>
                </a:cubicBezTo>
                <a:cubicBezTo>
                  <a:pt x="146" y="12"/>
                  <a:pt x="144" y="10"/>
                  <a:pt x="141" y="9"/>
                </a:cubicBezTo>
                <a:cubicBezTo>
                  <a:pt x="141" y="9"/>
                  <a:pt x="140" y="9"/>
                  <a:pt x="140" y="9"/>
                </a:cubicBezTo>
                <a:cubicBezTo>
                  <a:pt x="139" y="9"/>
                  <a:pt x="139" y="9"/>
                  <a:pt x="138" y="10"/>
                </a:cubicBezTo>
                <a:cubicBezTo>
                  <a:pt x="135" y="15"/>
                  <a:pt x="135" y="15"/>
                  <a:pt x="135" y="15"/>
                </a:cubicBezTo>
                <a:cubicBezTo>
                  <a:pt x="133" y="14"/>
                  <a:pt x="130" y="13"/>
                  <a:pt x="128" y="13"/>
                </a:cubicBezTo>
                <a:cubicBezTo>
                  <a:pt x="126" y="12"/>
                  <a:pt x="123" y="11"/>
                  <a:pt x="121" y="10"/>
                </a:cubicBezTo>
                <a:cubicBezTo>
                  <a:pt x="122" y="4"/>
                  <a:pt x="122" y="4"/>
                  <a:pt x="122" y="4"/>
                </a:cubicBezTo>
                <a:cubicBezTo>
                  <a:pt x="122" y="3"/>
                  <a:pt x="121" y="2"/>
                  <a:pt x="120" y="2"/>
                </a:cubicBezTo>
                <a:cubicBezTo>
                  <a:pt x="117" y="1"/>
                  <a:pt x="114" y="1"/>
                  <a:pt x="111" y="0"/>
                </a:cubicBezTo>
                <a:cubicBezTo>
                  <a:pt x="111" y="0"/>
                  <a:pt x="111" y="0"/>
                  <a:pt x="111" y="0"/>
                </a:cubicBezTo>
                <a:cubicBezTo>
                  <a:pt x="110" y="0"/>
                  <a:pt x="109" y="1"/>
                  <a:pt x="109" y="2"/>
                </a:cubicBezTo>
                <a:cubicBezTo>
                  <a:pt x="108" y="8"/>
                  <a:pt x="108" y="8"/>
                  <a:pt x="108" y="8"/>
                </a:cubicBezTo>
                <a:cubicBezTo>
                  <a:pt x="105" y="8"/>
                  <a:pt x="102" y="8"/>
                  <a:pt x="98" y="8"/>
                </a:cubicBezTo>
                <a:cubicBezTo>
                  <a:pt x="98" y="9"/>
                  <a:pt x="98" y="9"/>
                  <a:pt x="98" y="9"/>
                </a:cubicBezTo>
                <a:cubicBezTo>
                  <a:pt x="98" y="9"/>
                  <a:pt x="98" y="9"/>
                  <a:pt x="98" y="9"/>
                </a:cubicBezTo>
                <a:cubicBezTo>
                  <a:pt x="98" y="8"/>
                  <a:pt x="98" y="8"/>
                  <a:pt x="98" y="8"/>
                </a:cubicBezTo>
                <a:cubicBezTo>
                  <a:pt x="98" y="8"/>
                  <a:pt x="98" y="8"/>
                  <a:pt x="98" y="8"/>
                </a:cubicBezTo>
                <a:cubicBezTo>
                  <a:pt x="96" y="8"/>
                  <a:pt x="95" y="8"/>
                  <a:pt x="93" y="8"/>
                </a:cubicBezTo>
                <a:cubicBezTo>
                  <a:pt x="92" y="2"/>
                  <a:pt x="92" y="2"/>
                  <a:pt x="92" y="2"/>
                </a:cubicBezTo>
                <a:cubicBezTo>
                  <a:pt x="91" y="1"/>
                  <a:pt x="90" y="0"/>
                  <a:pt x="89" y="0"/>
                </a:cubicBezTo>
                <a:cubicBezTo>
                  <a:pt x="89" y="0"/>
                  <a:pt x="89" y="0"/>
                  <a:pt x="89" y="0"/>
                </a:cubicBezTo>
                <a:cubicBezTo>
                  <a:pt x="86" y="0"/>
                  <a:pt x="83" y="0"/>
                  <a:pt x="81" y="1"/>
                </a:cubicBezTo>
                <a:cubicBezTo>
                  <a:pt x="79" y="1"/>
                  <a:pt x="79" y="2"/>
                  <a:pt x="79" y="3"/>
                </a:cubicBezTo>
                <a:cubicBezTo>
                  <a:pt x="80" y="10"/>
                  <a:pt x="80" y="10"/>
                  <a:pt x="80" y="10"/>
                </a:cubicBezTo>
                <a:cubicBezTo>
                  <a:pt x="75" y="11"/>
                  <a:pt x="70" y="12"/>
                  <a:pt x="65" y="14"/>
                </a:cubicBezTo>
                <a:cubicBezTo>
                  <a:pt x="62" y="8"/>
                  <a:pt x="62" y="8"/>
                  <a:pt x="62" y="8"/>
                </a:cubicBezTo>
                <a:cubicBezTo>
                  <a:pt x="62" y="8"/>
                  <a:pt x="61" y="7"/>
                  <a:pt x="60" y="7"/>
                </a:cubicBezTo>
                <a:cubicBezTo>
                  <a:pt x="60" y="7"/>
                  <a:pt x="59" y="7"/>
                  <a:pt x="59" y="7"/>
                </a:cubicBezTo>
                <a:cubicBezTo>
                  <a:pt x="57" y="8"/>
                  <a:pt x="54" y="10"/>
                  <a:pt x="52" y="11"/>
                </a:cubicBezTo>
                <a:cubicBezTo>
                  <a:pt x="50" y="12"/>
                  <a:pt x="50" y="13"/>
                  <a:pt x="51" y="14"/>
                </a:cubicBezTo>
                <a:cubicBezTo>
                  <a:pt x="53" y="20"/>
                  <a:pt x="53" y="20"/>
                  <a:pt x="53" y="20"/>
                </a:cubicBezTo>
                <a:cubicBezTo>
                  <a:pt x="49" y="22"/>
                  <a:pt x="45" y="25"/>
                  <a:pt x="41" y="28"/>
                </a:cubicBezTo>
                <a:cubicBezTo>
                  <a:pt x="36" y="24"/>
                  <a:pt x="36" y="24"/>
                  <a:pt x="36" y="24"/>
                </a:cubicBezTo>
                <a:cubicBezTo>
                  <a:pt x="36" y="24"/>
                  <a:pt x="35" y="23"/>
                  <a:pt x="35" y="23"/>
                </a:cubicBezTo>
                <a:cubicBezTo>
                  <a:pt x="34" y="23"/>
                  <a:pt x="33" y="24"/>
                  <a:pt x="33" y="24"/>
                </a:cubicBezTo>
                <a:cubicBezTo>
                  <a:pt x="31" y="26"/>
                  <a:pt x="29" y="28"/>
                  <a:pt x="27" y="30"/>
                </a:cubicBezTo>
                <a:cubicBezTo>
                  <a:pt x="26" y="31"/>
                  <a:pt x="26" y="32"/>
                  <a:pt x="27" y="33"/>
                </a:cubicBezTo>
                <a:cubicBezTo>
                  <a:pt x="31" y="38"/>
                  <a:pt x="31" y="38"/>
                  <a:pt x="31" y="38"/>
                </a:cubicBezTo>
                <a:cubicBezTo>
                  <a:pt x="28" y="41"/>
                  <a:pt x="25" y="45"/>
                  <a:pt x="22" y="50"/>
                </a:cubicBezTo>
                <a:cubicBezTo>
                  <a:pt x="16" y="47"/>
                  <a:pt x="16" y="47"/>
                  <a:pt x="16" y="47"/>
                </a:cubicBezTo>
                <a:cubicBezTo>
                  <a:pt x="16" y="47"/>
                  <a:pt x="16" y="47"/>
                  <a:pt x="15" y="47"/>
                </a:cubicBezTo>
                <a:cubicBezTo>
                  <a:pt x="14" y="47"/>
                  <a:pt x="14" y="47"/>
                  <a:pt x="13" y="48"/>
                </a:cubicBezTo>
                <a:cubicBezTo>
                  <a:pt x="12" y="50"/>
                  <a:pt x="11" y="53"/>
                  <a:pt x="9" y="55"/>
                </a:cubicBezTo>
                <a:cubicBezTo>
                  <a:pt x="9" y="56"/>
                  <a:pt x="9" y="58"/>
                  <a:pt x="10" y="58"/>
                </a:cubicBezTo>
                <a:cubicBezTo>
                  <a:pt x="16" y="61"/>
                  <a:pt x="16" y="61"/>
                  <a:pt x="16" y="61"/>
                </a:cubicBezTo>
                <a:cubicBezTo>
                  <a:pt x="15" y="64"/>
                  <a:pt x="14" y="66"/>
                  <a:pt x="13" y="69"/>
                </a:cubicBezTo>
                <a:cubicBezTo>
                  <a:pt x="12" y="71"/>
                  <a:pt x="11" y="73"/>
                  <a:pt x="11" y="76"/>
                </a:cubicBezTo>
                <a:cubicBezTo>
                  <a:pt x="5" y="75"/>
                  <a:pt x="5" y="75"/>
                  <a:pt x="5" y="75"/>
                </a:cubicBezTo>
                <a:cubicBezTo>
                  <a:pt x="4" y="75"/>
                  <a:pt x="4" y="75"/>
                  <a:pt x="4" y="75"/>
                </a:cubicBezTo>
                <a:cubicBezTo>
                  <a:pt x="3" y="75"/>
                  <a:pt x="2" y="76"/>
                  <a:pt x="2" y="77"/>
                </a:cubicBezTo>
                <a:cubicBezTo>
                  <a:pt x="1" y="80"/>
                  <a:pt x="1" y="82"/>
                  <a:pt x="0" y="85"/>
                </a:cubicBezTo>
                <a:cubicBezTo>
                  <a:pt x="0" y="86"/>
                  <a:pt x="1" y="87"/>
                  <a:pt x="2" y="88"/>
                </a:cubicBezTo>
                <a:cubicBezTo>
                  <a:pt x="8" y="89"/>
                  <a:pt x="8" y="89"/>
                  <a:pt x="8" y="89"/>
                </a:cubicBezTo>
                <a:cubicBezTo>
                  <a:pt x="8" y="94"/>
                  <a:pt x="8" y="99"/>
                  <a:pt x="8" y="104"/>
                </a:cubicBezTo>
                <a:cubicBezTo>
                  <a:pt x="2" y="105"/>
                  <a:pt x="2" y="105"/>
                  <a:pt x="2" y="105"/>
                </a:cubicBezTo>
                <a:cubicBezTo>
                  <a:pt x="1" y="105"/>
                  <a:pt x="0" y="106"/>
                  <a:pt x="0" y="108"/>
                </a:cubicBezTo>
                <a:cubicBezTo>
                  <a:pt x="1" y="110"/>
                  <a:pt x="1" y="113"/>
                  <a:pt x="1" y="116"/>
                </a:cubicBezTo>
                <a:cubicBezTo>
                  <a:pt x="2" y="117"/>
                  <a:pt x="3" y="118"/>
                  <a:pt x="4" y="118"/>
                </a:cubicBezTo>
                <a:cubicBezTo>
                  <a:pt x="4" y="118"/>
                  <a:pt x="4" y="118"/>
                  <a:pt x="4" y="118"/>
                </a:cubicBezTo>
                <a:cubicBezTo>
                  <a:pt x="10" y="117"/>
                  <a:pt x="10" y="117"/>
                  <a:pt x="10" y="117"/>
                </a:cubicBezTo>
                <a:cubicBezTo>
                  <a:pt x="11" y="122"/>
                  <a:pt x="13" y="127"/>
                  <a:pt x="15" y="132"/>
                </a:cubicBezTo>
                <a:cubicBezTo>
                  <a:pt x="9" y="135"/>
                  <a:pt x="9" y="135"/>
                  <a:pt x="9" y="135"/>
                </a:cubicBezTo>
                <a:cubicBezTo>
                  <a:pt x="8" y="135"/>
                  <a:pt x="8" y="136"/>
                  <a:pt x="8" y="138"/>
                </a:cubicBezTo>
                <a:cubicBezTo>
                  <a:pt x="9" y="140"/>
                  <a:pt x="11" y="143"/>
                  <a:pt x="12" y="145"/>
                </a:cubicBezTo>
                <a:cubicBezTo>
                  <a:pt x="12" y="146"/>
                  <a:pt x="13" y="146"/>
                  <a:pt x="14" y="146"/>
                </a:cubicBezTo>
                <a:cubicBezTo>
                  <a:pt x="14" y="146"/>
                  <a:pt x="15" y="146"/>
                  <a:pt x="15" y="146"/>
                </a:cubicBezTo>
                <a:cubicBezTo>
                  <a:pt x="21" y="144"/>
                  <a:pt x="21" y="144"/>
                  <a:pt x="21" y="144"/>
                </a:cubicBezTo>
                <a:cubicBezTo>
                  <a:pt x="23" y="148"/>
                  <a:pt x="26" y="152"/>
                  <a:pt x="29" y="156"/>
                </a:cubicBezTo>
                <a:cubicBezTo>
                  <a:pt x="25" y="160"/>
                  <a:pt x="25" y="160"/>
                  <a:pt x="25" y="160"/>
                </a:cubicBezTo>
                <a:cubicBezTo>
                  <a:pt x="24" y="161"/>
                  <a:pt x="24" y="163"/>
                  <a:pt x="25" y="163"/>
                </a:cubicBezTo>
                <a:cubicBezTo>
                  <a:pt x="27" y="166"/>
                  <a:pt x="29" y="168"/>
                  <a:pt x="31" y="170"/>
                </a:cubicBezTo>
                <a:cubicBezTo>
                  <a:pt x="31" y="170"/>
                  <a:pt x="32" y="170"/>
                  <a:pt x="33" y="170"/>
                </a:cubicBezTo>
                <a:cubicBezTo>
                  <a:pt x="33" y="170"/>
                  <a:pt x="34" y="170"/>
                  <a:pt x="34" y="170"/>
                </a:cubicBezTo>
                <a:cubicBezTo>
                  <a:pt x="39" y="165"/>
                  <a:pt x="39" y="165"/>
                  <a:pt x="39" y="165"/>
                </a:cubicBezTo>
                <a:cubicBezTo>
                  <a:pt x="42" y="169"/>
                  <a:pt x="47" y="172"/>
                  <a:pt x="51" y="174"/>
                </a:cubicBezTo>
                <a:cubicBezTo>
                  <a:pt x="48" y="180"/>
                  <a:pt x="48" y="180"/>
                  <a:pt x="48" y="180"/>
                </a:cubicBezTo>
                <a:cubicBezTo>
                  <a:pt x="48" y="181"/>
                  <a:pt x="48" y="182"/>
                  <a:pt x="49" y="183"/>
                </a:cubicBezTo>
                <a:cubicBezTo>
                  <a:pt x="51" y="184"/>
                  <a:pt x="54" y="186"/>
                  <a:pt x="57" y="187"/>
                </a:cubicBezTo>
                <a:cubicBezTo>
                  <a:pt x="57" y="187"/>
                  <a:pt x="57" y="187"/>
                  <a:pt x="58" y="187"/>
                </a:cubicBezTo>
                <a:cubicBezTo>
                  <a:pt x="58" y="187"/>
                  <a:pt x="59" y="187"/>
                  <a:pt x="59" y="186"/>
                </a:cubicBezTo>
                <a:cubicBezTo>
                  <a:pt x="63" y="181"/>
                  <a:pt x="63" y="181"/>
                  <a:pt x="63" y="181"/>
                </a:cubicBezTo>
                <a:cubicBezTo>
                  <a:pt x="65" y="182"/>
                  <a:pt x="67" y="182"/>
                  <a:pt x="70" y="183"/>
                </a:cubicBezTo>
                <a:cubicBezTo>
                  <a:pt x="72" y="184"/>
                  <a:pt x="74" y="185"/>
                  <a:pt x="77" y="185"/>
                </a:cubicBezTo>
                <a:cubicBezTo>
                  <a:pt x="76" y="192"/>
                  <a:pt x="76" y="192"/>
                  <a:pt x="76" y="192"/>
                </a:cubicBezTo>
                <a:cubicBezTo>
                  <a:pt x="76" y="193"/>
                  <a:pt x="76" y="194"/>
                  <a:pt x="78" y="194"/>
                </a:cubicBezTo>
                <a:cubicBezTo>
                  <a:pt x="81" y="195"/>
                  <a:pt x="83" y="195"/>
                  <a:pt x="86" y="196"/>
                </a:cubicBezTo>
                <a:cubicBezTo>
                  <a:pt x="86" y="196"/>
                  <a:pt x="86" y="196"/>
                  <a:pt x="86" y="196"/>
                </a:cubicBezTo>
                <a:cubicBezTo>
                  <a:pt x="87" y="196"/>
                  <a:pt x="88" y="195"/>
                  <a:pt x="89" y="194"/>
                </a:cubicBezTo>
                <a:cubicBezTo>
                  <a:pt x="90" y="188"/>
                  <a:pt x="90" y="188"/>
                  <a:pt x="90" y="188"/>
                </a:cubicBezTo>
                <a:cubicBezTo>
                  <a:pt x="93" y="188"/>
                  <a:pt x="96" y="188"/>
                  <a:pt x="99" y="188"/>
                </a:cubicBezTo>
                <a:cubicBezTo>
                  <a:pt x="101" y="188"/>
                  <a:pt x="103" y="188"/>
                  <a:pt x="105" y="188"/>
                </a:cubicBezTo>
                <a:cubicBezTo>
                  <a:pt x="106" y="194"/>
                  <a:pt x="106" y="194"/>
                  <a:pt x="106" y="194"/>
                </a:cubicBezTo>
                <a:cubicBezTo>
                  <a:pt x="106" y="195"/>
                  <a:pt x="107" y="196"/>
                  <a:pt x="108" y="196"/>
                </a:cubicBezTo>
                <a:cubicBezTo>
                  <a:pt x="108" y="196"/>
                  <a:pt x="108" y="196"/>
                  <a:pt x="108" y="196"/>
                </a:cubicBezTo>
                <a:cubicBezTo>
                  <a:pt x="111" y="196"/>
                  <a:pt x="114" y="195"/>
                  <a:pt x="117" y="195"/>
                </a:cubicBezTo>
                <a:cubicBezTo>
                  <a:pt x="118" y="195"/>
                  <a:pt x="119" y="194"/>
                  <a:pt x="119" y="192"/>
                </a:cubicBezTo>
                <a:cubicBezTo>
                  <a:pt x="118" y="186"/>
                  <a:pt x="118" y="186"/>
                  <a:pt x="118" y="186"/>
                </a:cubicBezTo>
                <a:cubicBezTo>
                  <a:pt x="123" y="185"/>
                  <a:pt x="128" y="184"/>
                  <a:pt x="133" y="182"/>
                </a:cubicBezTo>
                <a:cubicBezTo>
                  <a:pt x="135" y="187"/>
                  <a:pt x="135" y="187"/>
                  <a:pt x="135" y="187"/>
                </a:cubicBezTo>
                <a:cubicBezTo>
                  <a:pt x="136" y="188"/>
                  <a:pt x="137" y="189"/>
                  <a:pt x="137" y="189"/>
                </a:cubicBezTo>
                <a:cubicBezTo>
                  <a:pt x="138" y="189"/>
                  <a:pt x="138" y="189"/>
                  <a:pt x="138" y="188"/>
                </a:cubicBezTo>
                <a:cubicBezTo>
                  <a:pt x="141" y="187"/>
                  <a:pt x="143" y="186"/>
                  <a:pt x="146" y="185"/>
                </a:cubicBezTo>
                <a:cubicBezTo>
                  <a:pt x="147" y="184"/>
                  <a:pt x="148" y="183"/>
                  <a:pt x="147" y="182"/>
                </a:cubicBezTo>
                <a:cubicBezTo>
                  <a:pt x="144" y="176"/>
                  <a:pt x="144" y="176"/>
                  <a:pt x="144" y="176"/>
                </a:cubicBezTo>
                <a:cubicBezTo>
                  <a:pt x="149" y="174"/>
                  <a:pt x="153" y="171"/>
                  <a:pt x="157" y="167"/>
                </a:cubicBezTo>
                <a:cubicBezTo>
                  <a:pt x="161" y="172"/>
                  <a:pt x="161" y="172"/>
                  <a:pt x="161" y="172"/>
                </a:cubicBezTo>
                <a:cubicBezTo>
                  <a:pt x="162" y="172"/>
                  <a:pt x="162" y="172"/>
                  <a:pt x="163" y="172"/>
                </a:cubicBezTo>
                <a:cubicBezTo>
                  <a:pt x="164" y="172"/>
                  <a:pt x="164" y="172"/>
                  <a:pt x="165" y="172"/>
                </a:cubicBezTo>
                <a:cubicBezTo>
                  <a:pt x="167" y="170"/>
                  <a:pt x="169" y="168"/>
                  <a:pt x="171" y="166"/>
                </a:cubicBezTo>
                <a:cubicBezTo>
                  <a:pt x="172" y="165"/>
                  <a:pt x="172" y="164"/>
                  <a:pt x="171" y="163"/>
                </a:cubicBezTo>
                <a:cubicBezTo>
                  <a:pt x="166" y="158"/>
                  <a:pt x="166" y="158"/>
                  <a:pt x="166" y="158"/>
                </a:cubicBezTo>
                <a:cubicBezTo>
                  <a:pt x="170" y="155"/>
                  <a:pt x="173" y="150"/>
                  <a:pt x="176" y="146"/>
                </a:cubicBezTo>
                <a:cubicBezTo>
                  <a:pt x="181" y="149"/>
                  <a:pt x="181" y="149"/>
                  <a:pt x="181" y="149"/>
                </a:cubicBezTo>
                <a:cubicBezTo>
                  <a:pt x="182" y="149"/>
                  <a:pt x="182" y="149"/>
                  <a:pt x="182" y="149"/>
                </a:cubicBezTo>
                <a:cubicBezTo>
                  <a:pt x="183" y="149"/>
                  <a:pt x="184" y="149"/>
                  <a:pt x="184" y="148"/>
                </a:cubicBezTo>
                <a:cubicBezTo>
                  <a:pt x="186" y="146"/>
                  <a:pt x="187" y="143"/>
                  <a:pt x="188" y="140"/>
                </a:cubicBezTo>
                <a:cubicBezTo>
                  <a:pt x="189" y="139"/>
                  <a:pt x="188" y="138"/>
                  <a:pt x="187" y="138"/>
                </a:cubicBezTo>
                <a:cubicBezTo>
                  <a:pt x="182" y="134"/>
                  <a:pt x="182" y="134"/>
                  <a:pt x="182" y="134"/>
                </a:cubicBezTo>
                <a:cubicBezTo>
                  <a:pt x="183" y="132"/>
                  <a:pt x="184" y="130"/>
                  <a:pt x="185" y="127"/>
                </a:cubicBezTo>
                <a:cubicBezTo>
                  <a:pt x="186" y="125"/>
                  <a:pt x="186" y="122"/>
                  <a:pt x="187" y="120"/>
                </a:cubicBezTo>
                <a:cubicBezTo>
                  <a:pt x="193" y="121"/>
                  <a:pt x="193" y="121"/>
                  <a:pt x="193" y="121"/>
                </a:cubicBezTo>
                <a:cubicBezTo>
                  <a:pt x="193" y="121"/>
                  <a:pt x="193" y="121"/>
                  <a:pt x="193" y="121"/>
                </a:cubicBezTo>
                <a:cubicBezTo>
                  <a:pt x="194" y="121"/>
                  <a:pt x="195" y="120"/>
                  <a:pt x="196" y="119"/>
                </a:cubicBezTo>
                <a:cubicBezTo>
                  <a:pt x="196" y="116"/>
                  <a:pt x="197" y="113"/>
                  <a:pt x="197" y="111"/>
                </a:cubicBezTo>
                <a:cubicBezTo>
                  <a:pt x="197" y="110"/>
                  <a:pt x="196" y="108"/>
                  <a:pt x="195" y="108"/>
                </a:cubicBezTo>
                <a:close/>
              </a:path>
            </a:pathLst>
          </a:custGeom>
          <a:solidFill>
            <a:schemeClr val="accent3"/>
          </a:solidFill>
          <a:ln w="19050" cap="rnd">
            <a:solidFill>
              <a:schemeClr val="accent3"/>
            </a:solidFill>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endParaRPr>
          </a:p>
        </p:txBody>
      </p:sp>
      <p:sp>
        <p:nvSpPr>
          <p:cNvPr id="6" name="Freeform 7">
            <a:extLst>
              <a:ext uri="{FF2B5EF4-FFF2-40B4-BE49-F238E27FC236}">
                <a16:creationId xmlns:a16="http://schemas.microsoft.com/office/drawing/2014/main" id="{B070FBFB-19D1-409F-8B3C-C0F9BE89A217}"/>
              </a:ext>
            </a:extLst>
          </p:cNvPr>
          <p:cNvSpPr>
            <a:spLocks/>
          </p:cNvSpPr>
          <p:nvPr/>
        </p:nvSpPr>
        <p:spPr bwMode="auto">
          <a:xfrm>
            <a:off x="1808394" y="4388762"/>
            <a:ext cx="2228278" cy="2154512"/>
          </a:xfrm>
          <a:custGeom>
            <a:avLst/>
            <a:gdLst>
              <a:gd name="T0" fmla="*/ 135 w 145"/>
              <a:gd name="T1" fmla="*/ 77 h 144"/>
              <a:gd name="T2" fmla="*/ 143 w 145"/>
              <a:gd name="T3" fmla="*/ 65 h 144"/>
              <a:gd name="T4" fmla="*/ 143 w 145"/>
              <a:gd name="T5" fmla="*/ 53 h 144"/>
              <a:gd name="T6" fmla="*/ 141 w 145"/>
              <a:gd name="T7" fmla="*/ 51 h 144"/>
              <a:gd name="T8" fmla="*/ 129 w 145"/>
              <a:gd name="T9" fmla="*/ 45 h 144"/>
              <a:gd name="T10" fmla="*/ 135 w 145"/>
              <a:gd name="T11" fmla="*/ 39 h 144"/>
              <a:gd name="T12" fmla="*/ 130 w 145"/>
              <a:gd name="T13" fmla="*/ 28 h 144"/>
              <a:gd name="T14" fmla="*/ 127 w 145"/>
              <a:gd name="T15" fmla="*/ 27 h 144"/>
              <a:gd name="T16" fmla="*/ 113 w 145"/>
              <a:gd name="T17" fmla="*/ 25 h 144"/>
              <a:gd name="T18" fmla="*/ 117 w 145"/>
              <a:gd name="T19" fmla="*/ 15 h 144"/>
              <a:gd name="T20" fmla="*/ 108 w 145"/>
              <a:gd name="T21" fmla="*/ 9 h 144"/>
              <a:gd name="T22" fmla="*/ 101 w 145"/>
              <a:gd name="T23" fmla="*/ 17 h 144"/>
              <a:gd name="T24" fmla="*/ 92 w 145"/>
              <a:gd name="T25" fmla="*/ 13 h 144"/>
              <a:gd name="T26" fmla="*/ 92 w 145"/>
              <a:gd name="T27" fmla="*/ 2 h 144"/>
              <a:gd name="T28" fmla="*/ 82 w 145"/>
              <a:gd name="T29" fmla="*/ 0 h 144"/>
              <a:gd name="T30" fmla="*/ 78 w 145"/>
              <a:gd name="T31" fmla="*/ 10 h 144"/>
              <a:gd name="T32" fmla="*/ 72 w 145"/>
              <a:gd name="T33" fmla="*/ 10 h 144"/>
              <a:gd name="T34" fmla="*/ 66 w 145"/>
              <a:gd name="T35" fmla="*/ 2 h 144"/>
              <a:gd name="T36" fmla="*/ 63 w 145"/>
              <a:gd name="T37" fmla="*/ 0 h 144"/>
              <a:gd name="T38" fmla="*/ 52 w 145"/>
              <a:gd name="T39" fmla="*/ 4 h 144"/>
              <a:gd name="T40" fmla="*/ 45 w 145"/>
              <a:gd name="T41" fmla="*/ 17 h 144"/>
              <a:gd name="T42" fmla="*/ 38 w 145"/>
              <a:gd name="T43" fmla="*/ 9 h 144"/>
              <a:gd name="T44" fmla="*/ 28 w 145"/>
              <a:gd name="T45" fmla="*/ 14 h 144"/>
              <a:gd name="T46" fmla="*/ 32 w 145"/>
              <a:gd name="T47" fmla="*/ 25 h 144"/>
              <a:gd name="T48" fmla="*/ 18 w 145"/>
              <a:gd name="T49" fmla="*/ 27 h 144"/>
              <a:gd name="T50" fmla="*/ 15 w 145"/>
              <a:gd name="T51" fmla="*/ 28 h 144"/>
              <a:gd name="T52" fmla="*/ 10 w 145"/>
              <a:gd name="T53" fmla="*/ 39 h 144"/>
              <a:gd name="T54" fmla="*/ 14 w 145"/>
              <a:gd name="T55" fmla="*/ 52 h 144"/>
              <a:gd name="T56" fmla="*/ 5 w 145"/>
              <a:gd name="T57" fmla="*/ 51 h 144"/>
              <a:gd name="T58" fmla="*/ 2 w 145"/>
              <a:gd name="T59" fmla="*/ 53 h 144"/>
              <a:gd name="T60" fmla="*/ 2 w 145"/>
              <a:gd name="T61" fmla="*/ 65 h 144"/>
              <a:gd name="T62" fmla="*/ 11 w 145"/>
              <a:gd name="T63" fmla="*/ 77 h 144"/>
              <a:gd name="T64" fmla="*/ 0 w 145"/>
              <a:gd name="T65" fmla="*/ 82 h 144"/>
              <a:gd name="T66" fmla="*/ 5 w 145"/>
              <a:gd name="T67" fmla="*/ 93 h 144"/>
              <a:gd name="T68" fmla="*/ 14 w 145"/>
              <a:gd name="T69" fmla="*/ 91 h 144"/>
              <a:gd name="T70" fmla="*/ 17 w 145"/>
              <a:gd name="T71" fmla="*/ 100 h 144"/>
              <a:gd name="T72" fmla="*/ 10 w 145"/>
              <a:gd name="T73" fmla="*/ 108 h 144"/>
              <a:gd name="T74" fmla="*/ 17 w 145"/>
              <a:gd name="T75" fmla="*/ 117 h 144"/>
              <a:gd name="T76" fmla="*/ 26 w 145"/>
              <a:gd name="T77" fmla="*/ 112 h 144"/>
              <a:gd name="T78" fmla="*/ 28 w 145"/>
              <a:gd name="T79" fmla="*/ 127 h 144"/>
              <a:gd name="T80" fmla="*/ 37 w 145"/>
              <a:gd name="T81" fmla="*/ 135 h 144"/>
              <a:gd name="T82" fmla="*/ 40 w 145"/>
              <a:gd name="T83" fmla="*/ 134 h 144"/>
              <a:gd name="T84" fmla="*/ 53 w 145"/>
              <a:gd name="T85" fmla="*/ 131 h 144"/>
              <a:gd name="T86" fmla="*/ 52 w 145"/>
              <a:gd name="T87" fmla="*/ 140 h 144"/>
              <a:gd name="T88" fmla="*/ 63 w 145"/>
              <a:gd name="T89" fmla="*/ 144 h 144"/>
              <a:gd name="T90" fmla="*/ 66 w 145"/>
              <a:gd name="T91" fmla="*/ 142 h 144"/>
              <a:gd name="T92" fmla="*/ 73 w 145"/>
              <a:gd name="T93" fmla="*/ 134 h 144"/>
              <a:gd name="T94" fmla="*/ 80 w 145"/>
              <a:gd name="T95" fmla="*/ 142 h 144"/>
              <a:gd name="T96" fmla="*/ 82 w 145"/>
              <a:gd name="T97" fmla="*/ 144 h 144"/>
              <a:gd name="T98" fmla="*/ 93 w 145"/>
              <a:gd name="T99" fmla="*/ 140 h 144"/>
              <a:gd name="T100" fmla="*/ 101 w 145"/>
              <a:gd name="T101" fmla="*/ 127 h 144"/>
              <a:gd name="T102" fmla="*/ 108 w 145"/>
              <a:gd name="T103" fmla="*/ 136 h 144"/>
              <a:gd name="T104" fmla="*/ 117 w 145"/>
              <a:gd name="T105" fmla="*/ 130 h 144"/>
              <a:gd name="T106" fmla="*/ 113 w 145"/>
              <a:gd name="T107" fmla="*/ 119 h 144"/>
              <a:gd name="T108" fmla="*/ 128 w 145"/>
              <a:gd name="T109" fmla="*/ 117 h 144"/>
              <a:gd name="T110" fmla="*/ 131 w 145"/>
              <a:gd name="T111" fmla="*/ 117 h 144"/>
              <a:gd name="T112" fmla="*/ 135 w 145"/>
              <a:gd name="T113" fmla="*/ 106 h 144"/>
              <a:gd name="T114" fmla="*/ 132 w 145"/>
              <a:gd name="T115" fmla="*/ 92 h 144"/>
              <a:gd name="T116" fmla="*/ 141 w 145"/>
              <a:gd name="T117" fmla="*/ 93 h 144"/>
              <a:gd name="T118" fmla="*/ 143 w 145"/>
              <a:gd name="T119" fmla="*/ 91 h 144"/>
              <a:gd name="T120" fmla="*/ 143 w 145"/>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 h="144">
                <a:moveTo>
                  <a:pt x="143" y="79"/>
                </a:moveTo>
                <a:cubicBezTo>
                  <a:pt x="135" y="77"/>
                  <a:pt x="135" y="77"/>
                  <a:pt x="135" y="77"/>
                </a:cubicBezTo>
                <a:cubicBezTo>
                  <a:pt x="135" y="74"/>
                  <a:pt x="135" y="70"/>
                  <a:pt x="135" y="67"/>
                </a:cubicBezTo>
                <a:cubicBezTo>
                  <a:pt x="143" y="65"/>
                  <a:pt x="143" y="65"/>
                  <a:pt x="143" y="65"/>
                </a:cubicBezTo>
                <a:cubicBezTo>
                  <a:pt x="144" y="65"/>
                  <a:pt x="145" y="64"/>
                  <a:pt x="145" y="63"/>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8"/>
                  <a:pt x="129" y="45"/>
                </a:cubicBezTo>
                <a:cubicBezTo>
                  <a:pt x="128" y="45"/>
                  <a:pt x="128" y="44"/>
                  <a:pt x="128" y="44"/>
                </a:cubicBezTo>
                <a:cubicBezTo>
                  <a:pt x="135" y="39"/>
                  <a:pt x="135" y="39"/>
                  <a:pt x="135" y="39"/>
                </a:cubicBezTo>
                <a:cubicBezTo>
                  <a:pt x="136" y="38"/>
                  <a:pt x="136" y="37"/>
                  <a:pt x="136" y="36"/>
                </a:cubicBezTo>
                <a:cubicBezTo>
                  <a:pt x="134" y="33"/>
                  <a:pt x="132" y="30"/>
                  <a:pt x="130" y="28"/>
                </a:cubicBezTo>
                <a:cubicBezTo>
                  <a:pt x="130" y="27"/>
                  <a:pt x="129" y="27"/>
                  <a:pt x="129" y="27"/>
                </a:cubicBezTo>
                <a:cubicBezTo>
                  <a:pt x="128" y="27"/>
                  <a:pt x="128" y="27"/>
                  <a:pt x="127" y="27"/>
                </a:cubicBezTo>
                <a:cubicBezTo>
                  <a:pt x="120" y="32"/>
                  <a:pt x="120" y="32"/>
                  <a:pt x="120" y="32"/>
                </a:cubicBezTo>
                <a:cubicBezTo>
                  <a:pt x="118" y="29"/>
                  <a:pt x="115" y="27"/>
                  <a:pt x="113" y="25"/>
                </a:cubicBezTo>
                <a:cubicBezTo>
                  <a:pt x="118" y="18"/>
                  <a:pt x="118" y="18"/>
                  <a:pt x="118" y="18"/>
                </a:cubicBezTo>
                <a:cubicBezTo>
                  <a:pt x="118" y="17"/>
                  <a:pt x="118" y="15"/>
                  <a:pt x="117" y="15"/>
                </a:cubicBezTo>
                <a:cubicBezTo>
                  <a:pt x="114" y="13"/>
                  <a:pt x="112" y="11"/>
                  <a:pt x="109" y="9"/>
                </a:cubicBezTo>
                <a:cubicBezTo>
                  <a:pt x="109" y="9"/>
                  <a:pt x="108" y="9"/>
                  <a:pt x="108" y="9"/>
                </a:cubicBezTo>
                <a:cubicBezTo>
                  <a:pt x="107" y="9"/>
                  <a:pt x="106" y="9"/>
                  <a:pt x="106" y="10"/>
                </a:cubicBezTo>
                <a:cubicBezTo>
                  <a:pt x="101" y="17"/>
                  <a:pt x="101" y="17"/>
                  <a:pt x="101" y="17"/>
                </a:cubicBezTo>
                <a:cubicBezTo>
                  <a:pt x="98" y="16"/>
                  <a:pt x="96" y="15"/>
                  <a:pt x="93" y="14"/>
                </a:cubicBezTo>
                <a:cubicBezTo>
                  <a:pt x="92" y="14"/>
                  <a:pt x="92" y="13"/>
                  <a:pt x="92" y="13"/>
                </a:cubicBezTo>
                <a:cubicBezTo>
                  <a:pt x="93" y="5"/>
                  <a:pt x="93" y="5"/>
                  <a:pt x="93" y="5"/>
                </a:cubicBezTo>
                <a:cubicBezTo>
                  <a:pt x="94" y="4"/>
                  <a:pt x="93" y="2"/>
                  <a:pt x="92" y="2"/>
                </a:cubicBezTo>
                <a:cubicBezTo>
                  <a:pt x="88" y="1"/>
                  <a:pt x="85" y="1"/>
                  <a:pt x="82" y="0"/>
                </a:cubicBezTo>
                <a:cubicBezTo>
                  <a:pt x="82" y="0"/>
                  <a:pt x="82" y="0"/>
                  <a:pt x="82" y="0"/>
                </a:cubicBezTo>
                <a:cubicBezTo>
                  <a:pt x="81" y="0"/>
                  <a:pt x="80" y="1"/>
                  <a:pt x="80" y="2"/>
                </a:cubicBezTo>
                <a:cubicBezTo>
                  <a:pt x="78" y="10"/>
                  <a:pt x="78" y="10"/>
                  <a:pt x="78" y="10"/>
                </a:cubicBezTo>
                <a:cubicBezTo>
                  <a:pt x="76" y="10"/>
                  <a:pt x="74" y="10"/>
                  <a:pt x="72" y="10"/>
                </a:cubicBezTo>
                <a:cubicBezTo>
                  <a:pt x="72" y="10"/>
                  <a:pt x="72" y="10"/>
                  <a:pt x="72" y="10"/>
                </a:cubicBezTo>
                <a:cubicBezTo>
                  <a:pt x="71" y="10"/>
                  <a:pt x="69" y="10"/>
                  <a:pt x="68" y="10"/>
                </a:cubicBezTo>
                <a:cubicBezTo>
                  <a:pt x="66" y="2"/>
                  <a:pt x="66" y="2"/>
                  <a:pt x="66" y="2"/>
                </a:cubicBezTo>
                <a:cubicBezTo>
                  <a:pt x="66" y="1"/>
                  <a:pt x="65" y="0"/>
                  <a:pt x="64" y="0"/>
                </a:cubicBezTo>
                <a:cubicBezTo>
                  <a:pt x="64" y="0"/>
                  <a:pt x="64" y="0"/>
                  <a:pt x="63" y="0"/>
                </a:cubicBezTo>
                <a:cubicBezTo>
                  <a:pt x="60" y="0"/>
                  <a:pt x="57" y="1"/>
                  <a:pt x="54" y="2"/>
                </a:cubicBezTo>
                <a:cubicBezTo>
                  <a:pt x="53" y="2"/>
                  <a:pt x="52" y="3"/>
                  <a:pt x="52" y="4"/>
                </a:cubicBezTo>
                <a:cubicBezTo>
                  <a:pt x="54" y="13"/>
                  <a:pt x="54" y="13"/>
                  <a:pt x="54" y="13"/>
                </a:cubicBezTo>
                <a:cubicBezTo>
                  <a:pt x="50" y="14"/>
                  <a:pt x="47" y="15"/>
                  <a:pt x="45" y="17"/>
                </a:cubicBezTo>
                <a:cubicBezTo>
                  <a:pt x="39" y="10"/>
                  <a:pt x="39" y="10"/>
                  <a:pt x="39" y="10"/>
                </a:cubicBezTo>
                <a:cubicBezTo>
                  <a:pt x="39" y="9"/>
                  <a:pt x="38" y="9"/>
                  <a:pt x="38" y="9"/>
                </a:cubicBezTo>
                <a:cubicBezTo>
                  <a:pt x="37" y="9"/>
                  <a:pt x="37" y="9"/>
                  <a:pt x="36" y="9"/>
                </a:cubicBezTo>
                <a:cubicBezTo>
                  <a:pt x="34" y="11"/>
                  <a:pt x="31" y="12"/>
                  <a:pt x="28" y="14"/>
                </a:cubicBezTo>
                <a:cubicBezTo>
                  <a:pt x="27" y="15"/>
                  <a:pt x="27" y="16"/>
                  <a:pt x="28" y="17"/>
                </a:cubicBezTo>
                <a:cubicBezTo>
                  <a:pt x="32" y="25"/>
                  <a:pt x="32" y="25"/>
                  <a:pt x="32" y="25"/>
                </a:cubicBezTo>
                <a:cubicBezTo>
                  <a:pt x="30" y="27"/>
                  <a:pt x="28" y="29"/>
                  <a:pt x="25" y="32"/>
                </a:cubicBezTo>
                <a:cubicBezTo>
                  <a:pt x="18" y="27"/>
                  <a:pt x="18" y="27"/>
                  <a:pt x="18" y="27"/>
                </a:cubicBezTo>
                <a:cubicBezTo>
                  <a:pt x="18" y="27"/>
                  <a:pt x="17" y="27"/>
                  <a:pt x="17" y="27"/>
                </a:cubicBezTo>
                <a:cubicBezTo>
                  <a:pt x="16" y="27"/>
                  <a:pt x="15" y="27"/>
                  <a:pt x="15" y="28"/>
                </a:cubicBezTo>
                <a:cubicBezTo>
                  <a:pt x="13" y="30"/>
                  <a:pt x="11" y="33"/>
                  <a:pt x="9" y="36"/>
                </a:cubicBezTo>
                <a:cubicBezTo>
                  <a:pt x="9" y="37"/>
                  <a:pt x="9" y="38"/>
                  <a:pt x="10" y="39"/>
                </a:cubicBezTo>
                <a:cubicBezTo>
                  <a:pt x="17" y="44"/>
                  <a:pt x="17" y="44"/>
                  <a:pt x="17" y="44"/>
                </a:cubicBezTo>
                <a:cubicBezTo>
                  <a:pt x="16" y="46"/>
                  <a:pt x="15" y="49"/>
                  <a:pt x="14" y="52"/>
                </a:cubicBezTo>
                <a:cubicBezTo>
                  <a:pt x="14" y="52"/>
                  <a:pt x="14" y="53"/>
                  <a:pt x="14" y="53"/>
                </a:cubicBezTo>
                <a:cubicBezTo>
                  <a:pt x="5" y="51"/>
                  <a:pt x="5" y="51"/>
                  <a:pt x="5" y="51"/>
                </a:cubicBezTo>
                <a:cubicBezTo>
                  <a:pt x="5" y="51"/>
                  <a:pt x="5" y="51"/>
                  <a:pt x="4" y="51"/>
                </a:cubicBezTo>
                <a:cubicBezTo>
                  <a:pt x="3" y="51"/>
                  <a:pt x="3" y="52"/>
                  <a:pt x="2" y="53"/>
                </a:cubicBezTo>
                <a:cubicBezTo>
                  <a:pt x="1" y="56"/>
                  <a:pt x="1" y="60"/>
                  <a:pt x="0" y="63"/>
                </a:cubicBezTo>
                <a:cubicBezTo>
                  <a:pt x="0" y="64"/>
                  <a:pt x="1" y="65"/>
                  <a:pt x="2" y="65"/>
                </a:cubicBezTo>
                <a:cubicBezTo>
                  <a:pt x="11" y="67"/>
                  <a:pt x="11" y="67"/>
                  <a:pt x="11" y="67"/>
                </a:cubicBezTo>
                <a:cubicBezTo>
                  <a:pt x="10" y="70"/>
                  <a:pt x="10" y="74"/>
                  <a:pt x="11" y="77"/>
                </a:cubicBezTo>
                <a:cubicBezTo>
                  <a:pt x="2" y="79"/>
                  <a:pt x="2" y="79"/>
                  <a:pt x="2" y="79"/>
                </a:cubicBezTo>
                <a:cubicBezTo>
                  <a:pt x="1" y="79"/>
                  <a:pt x="0" y="80"/>
                  <a:pt x="0" y="82"/>
                </a:cubicBezTo>
                <a:cubicBezTo>
                  <a:pt x="1" y="85"/>
                  <a:pt x="2" y="88"/>
                  <a:pt x="2" y="91"/>
                </a:cubicBezTo>
                <a:cubicBezTo>
                  <a:pt x="3" y="92"/>
                  <a:pt x="4" y="93"/>
                  <a:pt x="5" y="93"/>
                </a:cubicBezTo>
                <a:cubicBezTo>
                  <a:pt x="5" y="93"/>
                  <a:pt x="5" y="93"/>
                  <a:pt x="5" y="93"/>
                </a:cubicBezTo>
                <a:cubicBezTo>
                  <a:pt x="14" y="91"/>
                  <a:pt x="14" y="91"/>
                  <a:pt x="14" y="91"/>
                </a:cubicBezTo>
                <a:cubicBezTo>
                  <a:pt x="15" y="94"/>
                  <a:pt x="16" y="97"/>
                  <a:pt x="17" y="99"/>
                </a:cubicBezTo>
                <a:cubicBezTo>
                  <a:pt x="17" y="100"/>
                  <a:pt x="17" y="100"/>
                  <a:pt x="17" y="100"/>
                </a:cubicBezTo>
                <a:cubicBezTo>
                  <a:pt x="10" y="105"/>
                  <a:pt x="10" y="105"/>
                  <a:pt x="10" y="105"/>
                </a:cubicBezTo>
                <a:cubicBezTo>
                  <a:pt x="9" y="106"/>
                  <a:pt x="9" y="107"/>
                  <a:pt x="10" y="108"/>
                </a:cubicBezTo>
                <a:cubicBezTo>
                  <a:pt x="11" y="111"/>
                  <a:pt x="13" y="114"/>
                  <a:pt x="15" y="117"/>
                </a:cubicBezTo>
                <a:cubicBezTo>
                  <a:pt x="16" y="117"/>
                  <a:pt x="16" y="117"/>
                  <a:pt x="17" y="117"/>
                </a:cubicBezTo>
                <a:cubicBezTo>
                  <a:pt x="17" y="117"/>
                  <a:pt x="18" y="117"/>
                  <a:pt x="18" y="117"/>
                </a:cubicBezTo>
                <a:cubicBezTo>
                  <a:pt x="26" y="112"/>
                  <a:pt x="26" y="112"/>
                  <a:pt x="26" y="112"/>
                </a:cubicBezTo>
                <a:cubicBezTo>
                  <a:pt x="28" y="115"/>
                  <a:pt x="30" y="117"/>
                  <a:pt x="33" y="119"/>
                </a:cubicBezTo>
                <a:cubicBezTo>
                  <a:pt x="28" y="127"/>
                  <a:pt x="28" y="127"/>
                  <a:pt x="28" y="127"/>
                </a:cubicBezTo>
                <a:cubicBezTo>
                  <a:pt x="27" y="128"/>
                  <a:pt x="27" y="129"/>
                  <a:pt x="28" y="130"/>
                </a:cubicBezTo>
                <a:cubicBezTo>
                  <a:pt x="31" y="132"/>
                  <a:pt x="34" y="133"/>
                  <a:pt x="37" y="135"/>
                </a:cubicBezTo>
                <a:cubicBezTo>
                  <a:pt x="37" y="135"/>
                  <a:pt x="37" y="135"/>
                  <a:pt x="38" y="135"/>
                </a:cubicBezTo>
                <a:cubicBezTo>
                  <a:pt x="38" y="135"/>
                  <a:pt x="39" y="135"/>
                  <a:pt x="40" y="134"/>
                </a:cubicBezTo>
                <a:cubicBezTo>
                  <a:pt x="45" y="127"/>
                  <a:pt x="45" y="127"/>
                  <a:pt x="45" y="127"/>
                </a:cubicBezTo>
                <a:cubicBezTo>
                  <a:pt x="47" y="129"/>
                  <a:pt x="50" y="130"/>
                  <a:pt x="53" y="131"/>
                </a:cubicBezTo>
                <a:cubicBezTo>
                  <a:pt x="53" y="131"/>
                  <a:pt x="53" y="131"/>
                  <a:pt x="54" y="131"/>
                </a:cubicBezTo>
                <a:cubicBezTo>
                  <a:pt x="52" y="140"/>
                  <a:pt x="52" y="140"/>
                  <a:pt x="52" y="140"/>
                </a:cubicBezTo>
                <a:cubicBezTo>
                  <a:pt x="52" y="141"/>
                  <a:pt x="53" y="142"/>
                  <a:pt x="54" y="142"/>
                </a:cubicBezTo>
                <a:cubicBezTo>
                  <a:pt x="57" y="143"/>
                  <a:pt x="60" y="144"/>
                  <a:pt x="63" y="144"/>
                </a:cubicBezTo>
                <a:cubicBezTo>
                  <a:pt x="64" y="144"/>
                  <a:pt x="64" y="144"/>
                  <a:pt x="64" y="144"/>
                </a:cubicBezTo>
                <a:cubicBezTo>
                  <a:pt x="65" y="144"/>
                  <a:pt x="66" y="143"/>
                  <a:pt x="66" y="142"/>
                </a:cubicBezTo>
                <a:cubicBezTo>
                  <a:pt x="68" y="134"/>
                  <a:pt x="68" y="134"/>
                  <a:pt x="68" y="134"/>
                </a:cubicBezTo>
                <a:cubicBezTo>
                  <a:pt x="70" y="134"/>
                  <a:pt x="71" y="134"/>
                  <a:pt x="73" y="134"/>
                </a:cubicBezTo>
                <a:cubicBezTo>
                  <a:pt x="75" y="134"/>
                  <a:pt x="76" y="134"/>
                  <a:pt x="78" y="134"/>
                </a:cubicBezTo>
                <a:cubicBezTo>
                  <a:pt x="80" y="142"/>
                  <a:pt x="80" y="142"/>
                  <a:pt x="80" y="142"/>
                </a:cubicBezTo>
                <a:cubicBezTo>
                  <a:pt x="80" y="143"/>
                  <a:pt x="81" y="144"/>
                  <a:pt x="82" y="144"/>
                </a:cubicBezTo>
                <a:cubicBezTo>
                  <a:pt x="82" y="144"/>
                  <a:pt x="82" y="144"/>
                  <a:pt x="82" y="144"/>
                </a:cubicBezTo>
                <a:cubicBezTo>
                  <a:pt x="85" y="144"/>
                  <a:pt x="89" y="143"/>
                  <a:pt x="92" y="142"/>
                </a:cubicBezTo>
                <a:cubicBezTo>
                  <a:pt x="93" y="142"/>
                  <a:pt x="94" y="141"/>
                  <a:pt x="93" y="140"/>
                </a:cubicBezTo>
                <a:cubicBezTo>
                  <a:pt x="92" y="131"/>
                  <a:pt x="92" y="131"/>
                  <a:pt x="92" y="131"/>
                </a:cubicBezTo>
                <a:cubicBezTo>
                  <a:pt x="95" y="130"/>
                  <a:pt x="98" y="129"/>
                  <a:pt x="101" y="127"/>
                </a:cubicBezTo>
                <a:cubicBezTo>
                  <a:pt x="106" y="135"/>
                  <a:pt x="106" y="135"/>
                  <a:pt x="106" y="135"/>
                </a:cubicBezTo>
                <a:cubicBezTo>
                  <a:pt x="106" y="135"/>
                  <a:pt x="107" y="136"/>
                  <a:pt x="108" y="136"/>
                </a:cubicBezTo>
                <a:cubicBezTo>
                  <a:pt x="108" y="136"/>
                  <a:pt x="109" y="135"/>
                  <a:pt x="109" y="135"/>
                </a:cubicBezTo>
                <a:cubicBezTo>
                  <a:pt x="112" y="134"/>
                  <a:pt x="115" y="132"/>
                  <a:pt x="117" y="130"/>
                </a:cubicBezTo>
                <a:cubicBezTo>
                  <a:pt x="118" y="129"/>
                  <a:pt x="118" y="128"/>
                  <a:pt x="118" y="127"/>
                </a:cubicBezTo>
                <a:cubicBezTo>
                  <a:pt x="113" y="119"/>
                  <a:pt x="113" y="119"/>
                  <a:pt x="113" y="119"/>
                </a:cubicBezTo>
                <a:cubicBezTo>
                  <a:pt x="116" y="117"/>
                  <a:pt x="118" y="115"/>
                  <a:pt x="120" y="112"/>
                </a:cubicBezTo>
                <a:cubicBezTo>
                  <a:pt x="128" y="117"/>
                  <a:pt x="128" y="117"/>
                  <a:pt x="128" y="117"/>
                </a:cubicBezTo>
                <a:cubicBezTo>
                  <a:pt x="128" y="117"/>
                  <a:pt x="128" y="118"/>
                  <a:pt x="129" y="118"/>
                </a:cubicBezTo>
                <a:cubicBezTo>
                  <a:pt x="129" y="118"/>
                  <a:pt x="130" y="117"/>
                  <a:pt x="131" y="117"/>
                </a:cubicBezTo>
                <a:cubicBezTo>
                  <a:pt x="133" y="114"/>
                  <a:pt x="134" y="111"/>
                  <a:pt x="136" y="109"/>
                </a:cubicBezTo>
                <a:cubicBezTo>
                  <a:pt x="137" y="108"/>
                  <a:pt x="136" y="106"/>
                  <a:pt x="135" y="106"/>
                </a:cubicBezTo>
                <a:cubicBezTo>
                  <a:pt x="128" y="100"/>
                  <a:pt x="128" y="100"/>
                  <a:pt x="128" y="100"/>
                </a:cubicBezTo>
                <a:cubicBezTo>
                  <a:pt x="129" y="98"/>
                  <a:pt x="131" y="95"/>
                  <a:pt x="132" y="92"/>
                </a:cubicBezTo>
                <a:cubicBezTo>
                  <a:pt x="132" y="92"/>
                  <a:pt x="132" y="92"/>
                  <a:pt x="132" y="91"/>
                </a:cubicBezTo>
                <a:cubicBezTo>
                  <a:pt x="141" y="93"/>
                  <a:pt x="141" y="93"/>
                  <a:pt x="141" y="93"/>
                </a:cubicBezTo>
                <a:cubicBezTo>
                  <a:pt x="141" y="93"/>
                  <a:pt x="141" y="93"/>
                  <a:pt x="141" y="93"/>
                </a:cubicBezTo>
                <a:cubicBezTo>
                  <a:pt x="142" y="93"/>
                  <a:pt x="143" y="92"/>
                  <a:pt x="143" y="91"/>
                </a:cubicBezTo>
                <a:cubicBezTo>
                  <a:pt x="144" y="88"/>
                  <a:pt x="145" y="85"/>
                  <a:pt x="145" y="82"/>
                </a:cubicBezTo>
                <a:cubicBezTo>
                  <a:pt x="145" y="80"/>
                  <a:pt x="145" y="79"/>
                  <a:pt x="143" y="79"/>
                </a:cubicBezTo>
                <a:close/>
              </a:path>
            </a:pathLst>
          </a:custGeom>
          <a:solidFill>
            <a:schemeClr val="accent2"/>
          </a:solidFill>
          <a:ln w="19050" cap="rnd">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endParaRPr>
          </a:p>
        </p:txBody>
      </p:sp>
      <p:sp>
        <p:nvSpPr>
          <p:cNvPr id="7" name="Freeform 8">
            <a:extLst>
              <a:ext uri="{FF2B5EF4-FFF2-40B4-BE49-F238E27FC236}">
                <a16:creationId xmlns:a16="http://schemas.microsoft.com/office/drawing/2014/main" id="{807DDE67-EAD3-4987-BE41-6E4F92591CC2}"/>
              </a:ext>
            </a:extLst>
          </p:cNvPr>
          <p:cNvSpPr>
            <a:spLocks/>
          </p:cNvSpPr>
          <p:nvPr/>
        </p:nvSpPr>
        <p:spPr bwMode="auto">
          <a:xfrm>
            <a:off x="5046559" y="4360081"/>
            <a:ext cx="2379212" cy="2258365"/>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chemeClr val="accent4"/>
          </a:solidFill>
          <a:ln w="19050" cap="rnd">
            <a:solidFill>
              <a:schemeClr val="accent4"/>
            </a:solidFill>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endParaRPr>
          </a:p>
        </p:txBody>
      </p:sp>
      <p:sp>
        <p:nvSpPr>
          <p:cNvPr id="8" name="Freeform 8">
            <a:extLst>
              <a:ext uri="{FF2B5EF4-FFF2-40B4-BE49-F238E27FC236}">
                <a16:creationId xmlns:a16="http://schemas.microsoft.com/office/drawing/2014/main" id="{319A9DF3-DB74-4D27-B43F-B02EE4E0D6A8}"/>
              </a:ext>
            </a:extLst>
          </p:cNvPr>
          <p:cNvSpPr>
            <a:spLocks/>
          </p:cNvSpPr>
          <p:nvPr/>
        </p:nvSpPr>
        <p:spPr bwMode="auto">
          <a:xfrm>
            <a:off x="6520579" y="2622002"/>
            <a:ext cx="2379212" cy="2258365"/>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chemeClr val="accent5"/>
          </a:solidFill>
          <a:ln w="19050" cap="rnd">
            <a:solidFill>
              <a:schemeClr val="accent5"/>
            </a:solidFill>
            <a:round/>
            <a:headEnd/>
            <a:tailEnd/>
          </a:ln>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endParaRPr>
          </a:p>
        </p:txBody>
      </p:sp>
      <p:sp>
        <p:nvSpPr>
          <p:cNvPr id="9" name="Rectangle 8">
            <a:extLst>
              <a:ext uri="{FF2B5EF4-FFF2-40B4-BE49-F238E27FC236}">
                <a16:creationId xmlns:a16="http://schemas.microsoft.com/office/drawing/2014/main" id="{F6A92139-73E2-4341-B2AA-605F0C161A95}"/>
              </a:ext>
            </a:extLst>
          </p:cNvPr>
          <p:cNvSpPr/>
          <p:nvPr/>
        </p:nvSpPr>
        <p:spPr>
          <a:xfrm>
            <a:off x="248385" y="3526771"/>
            <a:ext cx="2061271" cy="640175"/>
          </a:xfrm>
          <a:prstGeom prst="rect">
            <a:avLst/>
          </a:prstGeom>
        </p:spPr>
        <p:txBody>
          <a:bodyPr wrap="square">
            <a:spAutoFit/>
          </a:bodyPr>
          <a:lstStyle/>
          <a:p>
            <a:pPr algn="ctr">
              <a:lnSpc>
                <a:spcPct val="89000"/>
              </a:lnSpc>
            </a:pPr>
            <a:r>
              <a:rPr lang="en-US" sz="2000" b="1">
                <a:solidFill>
                  <a:srgbClr val="FFFFFF"/>
                </a:solidFill>
                <a:latin typeface="Arial" panose="020B0604020202020204" pitchFamily="34" charset="0"/>
                <a:cs typeface="Arial" panose="020B0604020202020204" pitchFamily="34" charset="0"/>
              </a:rPr>
              <a:t>Plan</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for</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Emergencies</a:t>
            </a:r>
          </a:p>
        </p:txBody>
      </p:sp>
      <p:sp>
        <p:nvSpPr>
          <p:cNvPr id="10" name="Rectangle 9">
            <a:extLst>
              <a:ext uri="{FF2B5EF4-FFF2-40B4-BE49-F238E27FC236}">
                <a16:creationId xmlns:a16="http://schemas.microsoft.com/office/drawing/2014/main" id="{E5FB28A7-EC99-4E14-BA01-C3A4182666B1}"/>
              </a:ext>
            </a:extLst>
          </p:cNvPr>
          <p:cNvSpPr/>
          <p:nvPr/>
        </p:nvSpPr>
        <p:spPr>
          <a:xfrm>
            <a:off x="2241503" y="4872009"/>
            <a:ext cx="1376614" cy="1188018"/>
          </a:xfrm>
          <a:prstGeom prst="rect">
            <a:avLst/>
          </a:prstGeom>
        </p:spPr>
        <p:txBody>
          <a:bodyPr wrap="square">
            <a:spAutoFit/>
          </a:bodyPr>
          <a:lstStyle/>
          <a:p>
            <a:pPr algn="ctr">
              <a:lnSpc>
                <a:spcPct val="89000"/>
              </a:lnSpc>
            </a:pPr>
            <a:r>
              <a:rPr lang="en-US" sz="2000" b="1">
                <a:solidFill>
                  <a:srgbClr val="FFFFFF"/>
                </a:solidFill>
                <a:latin typeface="Arial" panose="020B0604020202020204" pitchFamily="34" charset="0"/>
                <a:cs typeface="Arial" panose="020B0604020202020204" pitchFamily="34" charset="0"/>
              </a:rPr>
              <a:t>Waste Disposal and Shipping</a:t>
            </a:r>
          </a:p>
        </p:txBody>
      </p:sp>
      <p:sp>
        <p:nvSpPr>
          <p:cNvPr id="11" name="Rectangle 10">
            <a:extLst>
              <a:ext uri="{FF2B5EF4-FFF2-40B4-BE49-F238E27FC236}">
                <a16:creationId xmlns:a16="http://schemas.microsoft.com/office/drawing/2014/main" id="{4E7E951F-779E-43DF-B2B2-6B8DE7A77094}"/>
              </a:ext>
            </a:extLst>
          </p:cNvPr>
          <p:cNvSpPr/>
          <p:nvPr/>
        </p:nvSpPr>
        <p:spPr>
          <a:xfrm>
            <a:off x="3839267" y="3526693"/>
            <a:ext cx="1465466" cy="640175"/>
          </a:xfrm>
          <a:prstGeom prst="rect">
            <a:avLst/>
          </a:prstGeom>
        </p:spPr>
        <p:txBody>
          <a:bodyPr wrap="none">
            <a:spAutoFit/>
          </a:bodyPr>
          <a:lstStyle/>
          <a:p>
            <a:pPr algn="ctr">
              <a:lnSpc>
                <a:spcPct val="89000"/>
              </a:lnSpc>
            </a:pPr>
            <a:r>
              <a:rPr lang="en-US" sz="2000" b="1">
                <a:solidFill>
                  <a:srgbClr val="FFFFFF"/>
                </a:solidFill>
                <a:latin typeface="Arial" panose="020B0604020202020204" pitchFamily="34" charset="0"/>
                <a:cs typeface="Arial" panose="020B0604020202020204" pitchFamily="34" charset="0"/>
              </a:rPr>
              <a:t>Employee</a:t>
            </a:r>
            <a:r>
              <a:rPr lang="en-US" sz="2000" b="1">
                <a:solidFill>
                  <a:srgbClr val="FFFFFF"/>
                </a:solidFill>
                <a:latin typeface="Arial" panose="020B0604020202020204" pitchFamily="34" charset="0"/>
              </a:rPr>
              <a:t> </a:t>
            </a:r>
          </a:p>
          <a:p>
            <a:pPr algn="ctr">
              <a:lnSpc>
                <a:spcPct val="89000"/>
              </a:lnSpc>
            </a:pPr>
            <a:r>
              <a:rPr lang="en-US" sz="2000" b="1">
                <a:solidFill>
                  <a:srgbClr val="FFFFFF"/>
                </a:solidFill>
                <a:latin typeface="Arial" panose="020B0604020202020204" pitchFamily="34" charset="0"/>
                <a:cs typeface="Arial" panose="020B0604020202020204" pitchFamily="34" charset="0"/>
              </a:rPr>
              <a:t>Training</a:t>
            </a:r>
          </a:p>
        </p:txBody>
      </p:sp>
      <p:sp>
        <p:nvSpPr>
          <p:cNvPr id="12" name="Rectangle 11">
            <a:extLst>
              <a:ext uri="{FF2B5EF4-FFF2-40B4-BE49-F238E27FC236}">
                <a16:creationId xmlns:a16="http://schemas.microsoft.com/office/drawing/2014/main" id="{15E6BD6E-4168-4E77-9BB3-948E068578DD}"/>
              </a:ext>
            </a:extLst>
          </p:cNvPr>
          <p:cNvSpPr/>
          <p:nvPr/>
        </p:nvSpPr>
        <p:spPr>
          <a:xfrm>
            <a:off x="5225311" y="5354347"/>
            <a:ext cx="2021707" cy="366254"/>
          </a:xfrm>
          <a:prstGeom prst="rect">
            <a:avLst/>
          </a:prstGeom>
        </p:spPr>
        <p:txBody>
          <a:bodyPr wrap="square">
            <a:spAutoFit/>
          </a:bodyPr>
          <a:lstStyle/>
          <a:p>
            <a:pPr algn="ctr">
              <a:lnSpc>
                <a:spcPct val="89000"/>
              </a:lnSpc>
            </a:pPr>
            <a:r>
              <a:rPr lang="en-US" sz="2000" b="1">
                <a:solidFill>
                  <a:srgbClr val="FFFFFF"/>
                </a:solidFill>
                <a:latin typeface="Arial" panose="020B0604020202020204" pitchFamily="34" charset="0"/>
                <a:cs typeface="Arial" panose="020B0604020202020204" pitchFamily="34" charset="0"/>
              </a:rPr>
              <a:t>Recordkeeping</a:t>
            </a:r>
          </a:p>
        </p:txBody>
      </p:sp>
      <p:sp>
        <p:nvSpPr>
          <p:cNvPr id="13" name="Rectangle 12">
            <a:extLst>
              <a:ext uri="{FF2B5EF4-FFF2-40B4-BE49-F238E27FC236}">
                <a16:creationId xmlns:a16="http://schemas.microsoft.com/office/drawing/2014/main" id="{5640B1E0-3184-4BC6-A5EF-7DB99250A87F}"/>
              </a:ext>
            </a:extLst>
          </p:cNvPr>
          <p:cNvSpPr/>
          <p:nvPr/>
        </p:nvSpPr>
        <p:spPr>
          <a:xfrm>
            <a:off x="6890048" y="3502823"/>
            <a:ext cx="1672135" cy="640175"/>
          </a:xfrm>
          <a:prstGeom prst="rect">
            <a:avLst/>
          </a:prstGeom>
        </p:spPr>
        <p:txBody>
          <a:bodyPr wrap="square">
            <a:spAutoFit/>
          </a:bodyPr>
          <a:lstStyle/>
          <a:p>
            <a:pPr algn="ctr">
              <a:lnSpc>
                <a:spcPct val="89000"/>
              </a:lnSpc>
            </a:pPr>
            <a:r>
              <a:rPr lang="en-US" sz="2000" b="1">
                <a:solidFill>
                  <a:srgbClr val="FFFFFF"/>
                </a:solidFill>
                <a:latin typeface="Arial" panose="020B0604020202020204" pitchFamily="34" charset="0"/>
                <a:cs typeface="Arial" panose="020B0604020202020204" pitchFamily="34" charset="0"/>
              </a:rPr>
              <a:t>Pollution</a:t>
            </a:r>
            <a:r>
              <a:rPr lang="en-US" sz="2000" b="1">
                <a:solidFill>
                  <a:srgbClr val="FFFFFF"/>
                </a:solidFill>
                <a:latin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Prevention</a:t>
            </a:r>
          </a:p>
        </p:txBody>
      </p:sp>
    </p:spTree>
    <p:custDataLst>
      <p:tags r:id="rId1"/>
    </p:custDataLst>
    <p:extLst>
      <p:ext uri="{BB962C8B-B14F-4D97-AF65-F5344CB8AC3E}">
        <p14:creationId xmlns:p14="http://schemas.microsoft.com/office/powerpoint/2010/main" val="224651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33333" decel="50000" fill="hold" grpId="0" nodeType="afterEffect">
                                  <p:stCondLst>
                                    <p:cond delay="0"/>
                                  </p:stCondLst>
                                  <p:childTnLst>
                                    <p:animRot by="21600000">
                                      <p:cBhvr>
                                        <p:cTn id="6" dur="6000" fill="hold"/>
                                        <p:tgtEl>
                                          <p:spTgt spid="4"/>
                                        </p:tgtEl>
                                        <p:attrNameLst>
                                          <p:attrName>r</p:attrName>
                                        </p:attrNameLst>
                                      </p:cBhvr>
                                    </p:animRot>
                                  </p:childTnLst>
                                </p:cTn>
                              </p:par>
                              <p:par>
                                <p:cTn id="7" presetID="8" presetClass="emph" presetSubtype="0" accel="33333" decel="50000" fill="hold" grpId="0" nodeType="withEffect">
                                  <p:stCondLst>
                                    <p:cond delay="0"/>
                                  </p:stCondLst>
                                  <p:childTnLst>
                                    <p:animRot by="-27000000">
                                      <p:cBhvr>
                                        <p:cTn id="8" dur="6000" fill="hold"/>
                                        <p:tgtEl>
                                          <p:spTgt spid="6"/>
                                        </p:tgtEl>
                                        <p:attrNameLst>
                                          <p:attrName>r</p:attrName>
                                        </p:attrNameLst>
                                      </p:cBhvr>
                                    </p:animRot>
                                  </p:childTnLst>
                                </p:cTn>
                              </p:par>
                              <p:par>
                                <p:cTn id="9" presetID="8" presetClass="emph" presetSubtype="0" accel="33333" decel="50000" fill="hold" grpId="0" nodeType="withEffect">
                                  <p:stCondLst>
                                    <p:cond delay="0"/>
                                  </p:stCondLst>
                                  <p:childTnLst>
                                    <p:animRot by="21600000">
                                      <p:cBhvr>
                                        <p:cTn id="10" dur="6000" fill="hold"/>
                                        <p:tgtEl>
                                          <p:spTgt spid="5"/>
                                        </p:tgtEl>
                                        <p:attrNameLst>
                                          <p:attrName>r</p:attrName>
                                        </p:attrNameLst>
                                      </p:cBhvr>
                                    </p:animRot>
                                  </p:childTnLst>
                                </p:cTn>
                              </p:par>
                              <p:par>
                                <p:cTn id="11" presetID="8" presetClass="emph" presetSubtype="0" accel="33333" decel="50000" fill="hold" grpId="0" nodeType="withEffect">
                                  <p:stCondLst>
                                    <p:cond delay="0"/>
                                  </p:stCondLst>
                                  <p:childTnLst>
                                    <p:animRot by="-27000000">
                                      <p:cBhvr>
                                        <p:cTn id="12" dur="6000" fill="hold"/>
                                        <p:tgtEl>
                                          <p:spTgt spid="7"/>
                                        </p:tgtEl>
                                        <p:attrNameLst>
                                          <p:attrName>r</p:attrName>
                                        </p:attrNameLst>
                                      </p:cBhvr>
                                    </p:animRot>
                                  </p:childTnLst>
                                </p:cTn>
                              </p:par>
                              <p:par>
                                <p:cTn id="13" presetID="8" presetClass="emph" presetSubtype="0" accel="33333" decel="50000" fill="hold" grpId="0" nodeType="withEffect">
                                  <p:stCondLst>
                                    <p:cond delay="0"/>
                                  </p:stCondLst>
                                  <p:childTnLst>
                                    <p:animRot by="27000000">
                                      <p:cBhvr>
                                        <p:cTn id="14" dur="6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0"/>
            <a:ext cx="887505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5" name="Text Box 2"/>
          <p:cNvSpPr txBox="1">
            <a:spLocks noChangeArrowheads="1"/>
          </p:cNvSpPr>
          <p:nvPr/>
        </p:nvSpPr>
        <p:spPr bwMode="auto">
          <a:xfrm>
            <a:off x="3158337" y="600192"/>
            <a:ext cx="3081293" cy="63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itchFamily="2" charset="2"/>
              <a:buChar char="§"/>
              <a:tabLst>
                <a:tab pos="569913" algn="l"/>
              </a:tabLst>
              <a:defRPr sz="3200">
                <a:solidFill>
                  <a:schemeClr val="tx1"/>
                </a:solidFill>
                <a:latin typeface="Arial" charset="0"/>
              </a:defRPr>
            </a:lvl1pPr>
            <a:lvl2pPr marL="742950" indent="-285750">
              <a:spcBef>
                <a:spcPct val="20000"/>
              </a:spcBef>
              <a:buClr>
                <a:schemeClr val="accent2"/>
              </a:buClr>
              <a:buFont typeface="Wingdings" pitchFamily="2" charset="2"/>
              <a:buChar char="§"/>
              <a:tabLst>
                <a:tab pos="569913" algn="l"/>
              </a:tabLst>
              <a:defRPr sz="2800">
                <a:solidFill>
                  <a:schemeClr val="tx1"/>
                </a:solidFill>
                <a:latin typeface="Arial" charset="0"/>
              </a:defRPr>
            </a:lvl2pPr>
            <a:lvl3pPr marL="1143000" indent="-228600">
              <a:spcBef>
                <a:spcPct val="20000"/>
              </a:spcBef>
              <a:buClr>
                <a:schemeClr val="hlink"/>
              </a:buClr>
              <a:buFont typeface="Wingdings" pitchFamily="2" charset="2"/>
              <a:buChar char="§"/>
              <a:tabLst>
                <a:tab pos="569913" algn="l"/>
              </a:tabLst>
              <a:defRPr sz="2400">
                <a:solidFill>
                  <a:schemeClr val="tx1"/>
                </a:solidFill>
                <a:latin typeface="Arial" charset="0"/>
              </a:defRPr>
            </a:lvl3pPr>
            <a:lvl4pPr marL="1600200" indent="-228600">
              <a:spcBef>
                <a:spcPct val="20000"/>
              </a:spcBef>
              <a:buClr>
                <a:schemeClr val="accent2"/>
              </a:buClr>
              <a:buFont typeface="Wingdings" pitchFamily="2" charset="2"/>
              <a:buChar char="§"/>
              <a:tabLst>
                <a:tab pos="569913" algn="l"/>
              </a:tabLst>
              <a:defRPr sz="2000">
                <a:solidFill>
                  <a:schemeClr val="tx1"/>
                </a:solidFill>
                <a:latin typeface="Arial" charset="0"/>
              </a:defRPr>
            </a:lvl4pPr>
            <a:lvl5pPr marL="2057400" indent="-228600">
              <a:spcBef>
                <a:spcPct val="20000"/>
              </a:spcBef>
              <a:buClr>
                <a:schemeClr val="hlink"/>
              </a:buClr>
              <a:buFont typeface="Wingdings" pitchFamily="2" charset="2"/>
              <a:buChar char="§"/>
              <a:tabLst>
                <a:tab pos="569913" algn="l"/>
              </a:tabLst>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9pPr>
          </a:lstStyle>
          <a:p>
            <a:pPr>
              <a:spcBef>
                <a:spcPct val="0"/>
              </a:spcBef>
              <a:buClrTx/>
              <a:buFontTx/>
              <a:buNone/>
            </a:pPr>
            <a:r>
              <a:rPr lang="en-US" altLang="en-US" sz="3530" b="1" u="sng" dirty="0">
                <a:latin typeface="Source Sans Pro" panose="020B0604020202020204" charset="0"/>
              </a:rPr>
              <a:t>Event Sponsor</a:t>
            </a:r>
          </a:p>
        </p:txBody>
      </p:sp>
      <p:sp>
        <p:nvSpPr>
          <p:cNvPr id="6" name="Text Box 3">
            <a:extLst>
              <a:ext uri="{FF2B5EF4-FFF2-40B4-BE49-F238E27FC236}">
                <a16:creationId xmlns:a16="http://schemas.microsoft.com/office/drawing/2014/main" id="{407ADBEA-33DE-40CE-A7AD-6EBD83703523}"/>
              </a:ext>
            </a:extLst>
          </p:cNvPr>
          <p:cNvSpPr txBox="1">
            <a:spLocks noChangeArrowheads="1"/>
          </p:cNvSpPr>
          <p:nvPr/>
        </p:nvSpPr>
        <p:spPr bwMode="auto">
          <a:xfrm>
            <a:off x="1628253" y="3776732"/>
            <a:ext cx="6118412" cy="128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883" i="1" dirty="0">
                <a:effectLst>
                  <a:outerShdw blurRad="38100" dist="38100" dir="2700000" algn="tl">
                    <a:srgbClr val="000000"/>
                  </a:outerShdw>
                </a:effectLst>
                <a:latin typeface="Source Sans Pro" panose="020B0604020202020204" charset="0"/>
              </a:rPr>
              <a:t>Lake Health</a:t>
            </a:r>
          </a:p>
          <a:p>
            <a:pPr algn="ctr">
              <a:defRPr/>
            </a:pPr>
            <a:r>
              <a:rPr lang="en-US" sz="3883" i="1" dirty="0">
                <a:effectLst>
                  <a:outerShdw blurRad="38100" dist="38100" dir="2700000" algn="tl">
                    <a:srgbClr val="000000"/>
                  </a:outerShdw>
                </a:effectLst>
                <a:latin typeface="Source Sans Pro" panose="020B0604020202020204" charset="0"/>
              </a:rPr>
              <a:t>Occupational Services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202" y="1402946"/>
            <a:ext cx="4953266" cy="2201451"/>
          </a:xfrm>
          <a:prstGeom prst="rect">
            <a:avLst/>
          </a:prstGeom>
          <a:ln w="1270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246" y="5574473"/>
            <a:ext cx="3827179" cy="762154"/>
          </a:xfrm>
          <a:prstGeom prst="rect">
            <a:avLst/>
          </a:prstGeom>
          <a:ln w="19050">
            <a:solidFill>
              <a:schemeClr val="tx1"/>
            </a:solidFill>
          </a:ln>
        </p:spPr>
      </p:pic>
    </p:spTree>
    <p:extLst>
      <p:ext uri="{BB962C8B-B14F-4D97-AF65-F5344CB8AC3E}">
        <p14:creationId xmlns:p14="http://schemas.microsoft.com/office/powerpoint/2010/main" val="273996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0"/>
            <a:ext cx="887505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5" name="Text Box 2"/>
          <p:cNvSpPr txBox="1">
            <a:spLocks noChangeArrowheads="1"/>
          </p:cNvSpPr>
          <p:nvPr/>
        </p:nvSpPr>
        <p:spPr bwMode="auto">
          <a:xfrm>
            <a:off x="503415" y="345867"/>
            <a:ext cx="3081293" cy="63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itchFamily="2" charset="2"/>
              <a:buChar char="§"/>
              <a:tabLst>
                <a:tab pos="569913" algn="l"/>
              </a:tabLst>
              <a:defRPr sz="3200">
                <a:solidFill>
                  <a:schemeClr val="tx1"/>
                </a:solidFill>
                <a:latin typeface="Arial" charset="0"/>
              </a:defRPr>
            </a:lvl1pPr>
            <a:lvl2pPr marL="742950" indent="-285750">
              <a:spcBef>
                <a:spcPct val="20000"/>
              </a:spcBef>
              <a:buClr>
                <a:schemeClr val="accent2"/>
              </a:buClr>
              <a:buFont typeface="Wingdings" pitchFamily="2" charset="2"/>
              <a:buChar char="§"/>
              <a:tabLst>
                <a:tab pos="569913" algn="l"/>
              </a:tabLst>
              <a:defRPr sz="2800">
                <a:solidFill>
                  <a:schemeClr val="tx1"/>
                </a:solidFill>
                <a:latin typeface="Arial" charset="0"/>
              </a:defRPr>
            </a:lvl2pPr>
            <a:lvl3pPr marL="1143000" indent="-228600">
              <a:spcBef>
                <a:spcPct val="20000"/>
              </a:spcBef>
              <a:buClr>
                <a:schemeClr val="hlink"/>
              </a:buClr>
              <a:buFont typeface="Wingdings" pitchFamily="2" charset="2"/>
              <a:buChar char="§"/>
              <a:tabLst>
                <a:tab pos="569913" algn="l"/>
              </a:tabLst>
              <a:defRPr sz="2400">
                <a:solidFill>
                  <a:schemeClr val="tx1"/>
                </a:solidFill>
                <a:latin typeface="Arial" charset="0"/>
              </a:defRPr>
            </a:lvl3pPr>
            <a:lvl4pPr marL="1600200" indent="-228600">
              <a:spcBef>
                <a:spcPct val="20000"/>
              </a:spcBef>
              <a:buClr>
                <a:schemeClr val="accent2"/>
              </a:buClr>
              <a:buFont typeface="Wingdings" pitchFamily="2" charset="2"/>
              <a:buChar char="§"/>
              <a:tabLst>
                <a:tab pos="569913" algn="l"/>
              </a:tabLst>
              <a:defRPr sz="2000">
                <a:solidFill>
                  <a:schemeClr val="tx1"/>
                </a:solidFill>
                <a:latin typeface="Arial" charset="0"/>
              </a:defRPr>
            </a:lvl4pPr>
            <a:lvl5pPr marL="2057400" indent="-228600">
              <a:spcBef>
                <a:spcPct val="20000"/>
              </a:spcBef>
              <a:buClr>
                <a:schemeClr val="hlink"/>
              </a:buClr>
              <a:buFont typeface="Wingdings" pitchFamily="2" charset="2"/>
              <a:buChar char="§"/>
              <a:tabLst>
                <a:tab pos="569913" algn="l"/>
              </a:tabLst>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tabLst>
                <a:tab pos="569913" algn="l"/>
              </a:tabLst>
              <a:defRPr sz="2000">
                <a:solidFill>
                  <a:schemeClr val="tx1"/>
                </a:solidFill>
                <a:latin typeface="Arial" charset="0"/>
              </a:defRPr>
            </a:lvl9pPr>
          </a:lstStyle>
          <a:p>
            <a:pPr>
              <a:spcBef>
                <a:spcPct val="0"/>
              </a:spcBef>
              <a:buClrTx/>
              <a:buFontTx/>
              <a:buNone/>
            </a:pPr>
            <a:r>
              <a:rPr lang="en-US" altLang="en-US" sz="3530" b="1" u="sng" dirty="0">
                <a:latin typeface="Source Sans Pro" panose="020B0604020202020204" charset="0"/>
              </a:rPr>
              <a:t>Event Sponsor</a:t>
            </a:r>
          </a:p>
        </p:txBody>
      </p:sp>
      <p:sp>
        <p:nvSpPr>
          <p:cNvPr id="6" name="Text Box 3">
            <a:extLst>
              <a:ext uri="{FF2B5EF4-FFF2-40B4-BE49-F238E27FC236}">
                <a16:creationId xmlns:a16="http://schemas.microsoft.com/office/drawing/2014/main" id="{407ADBEA-33DE-40CE-A7AD-6EBD83703523}"/>
              </a:ext>
            </a:extLst>
          </p:cNvPr>
          <p:cNvSpPr txBox="1">
            <a:spLocks noChangeArrowheads="1"/>
          </p:cNvSpPr>
          <p:nvPr/>
        </p:nvSpPr>
        <p:spPr bwMode="auto">
          <a:xfrm>
            <a:off x="415106" y="2324116"/>
            <a:ext cx="3146557" cy="367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883" i="1" dirty="0">
                <a:effectLst>
                  <a:outerShdw blurRad="38100" dist="38100" dir="2700000" algn="tl">
                    <a:srgbClr val="000000"/>
                  </a:outerShdw>
                </a:effectLst>
                <a:latin typeface="Source Sans Pro" panose="020B0604020202020204" charset="0"/>
              </a:rPr>
              <a:t>University Hospitals Employer Solutions</a:t>
            </a:r>
          </a:p>
          <a:p>
            <a:pPr algn="ctr">
              <a:defRPr/>
            </a:pPr>
            <a:r>
              <a:rPr lang="en-US" sz="3883" i="1" dirty="0">
                <a:effectLst>
                  <a:outerShdw blurRad="38100" dist="38100" dir="2700000" algn="tl">
                    <a:srgbClr val="000000"/>
                  </a:outerShdw>
                </a:effectLst>
                <a:latin typeface="Source Sans Pro" panose="020B0604020202020204" charset="0"/>
              </a:rPr>
              <a:t>Occupational Services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3823" y="320423"/>
            <a:ext cx="4737827" cy="6274483"/>
          </a:xfrm>
          <a:prstGeom prst="rect">
            <a:avLst/>
          </a:prstGeom>
          <a:ln w="19050">
            <a:solidFill>
              <a:schemeClr val="tx1"/>
            </a:solidFill>
          </a:ln>
        </p:spPr>
      </p:pic>
    </p:spTree>
    <p:extLst>
      <p:ext uri="{BB962C8B-B14F-4D97-AF65-F5344CB8AC3E}">
        <p14:creationId xmlns:p14="http://schemas.microsoft.com/office/powerpoint/2010/main" val="119520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502695E-BFC7-4A3E-8669-3AE496F1849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30C4102-3F33-4E8C-ABEA-2AB5A956403C}"/>
              </a:ext>
            </a:extLst>
          </p:cNvPr>
          <p:cNvPicPr>
            <a:picLocks noChangeAspect="1"/>
          </p:cNvPicPr>
          <p:nvPr/>
        </p:nvPicPr>
        <p:blipFill>
          <a:blip r:embed="rId3"/>
          <a:stretch>
            <a:fillRect/>
          </a:stretch>
        </p:blipFill>
        <p:spPr>
          <a:xfrm>
            <a:off x="0" y="736745"/>
            <a:ext cx="9144000" cy="5128110"/>
          </a:xfrm>
          <a:prstGeom prst="rect">
            <a:avLst/>
          </a:prstGeom>
        </p:spPr>
      </p:pic>
    </p:spTree>
    <p:extLst>
      <p:ext uri="{BB962C8B-B14F-4D97-AF65-F5344CB8AC3E}">
        <p14:creationId xmlns:p14="http://schemas.microsoft.com/office/powerpoint/2010/main" val="8943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6D9A-02A4-486E-AF9F-DB4FE20B7AD0}"/>
              </a:ext>
            </a:extLst>
          </p:cNvPr>
          <p:cNvSpPr>
            <a:spLocks noGrp="1"/>
          </p:cNvSpPr>
          <p:nvPr>
            <p:ph type="title"/>
          </p:nvPr>
        </p:nvSpPr>
        <p:spPr>
          <a:xfrm>
            <a:off x="768096" y="585216"/>
            <a:ext cx="4550113" cy="1499616"/>
          </a:xfrm>
        </p:spPr>
        <p:txBody>
          <a:bodyPr>
            <a:normAutofit/>
          </a:bodyPr>
          <a:lstStyle/>
          <a:p>
            <a:r>
              <a:rPr lang="en-US"/>
              <a:t>It’s a whole new world</a:t>
            </a:r>
            <a:endParaRPr lang="en-US" dirty="0"/>
          </a:p>
        </p:txBody>
      </p:sp>
      <p:sp>
        <p:nvSpPr>
          <p:cNvPr id="3" name="Content Placeholder 2">
            <a:extLst>
              <a:ext uri="{FF2B5EF4-FFF2-40B4-BE49-F238E27FC236}">
                <a16:creationId xmlns:a16="http://schemas.microsoft.com/office/drawing/2014/main" id="{1EAC60BB-CDAB-4B4D-9DF3-38BB30B0796A}"/>
              </a:ext>
            </a:extLst>
          </p:cNvPr>
          <p:cNvSpPr>
            <a:spLocks noGrp="1"/>
          </p:cNvSpPr>
          <p:nvPr>
            <p:ph idx="1"/>
          </p:nvPr>
        </p:nvSpPr>
        <p:spPr>
          <a:xfrm>
            <a:off x="768096" y="2286000"/>
            <a:ext cx="4550113" cy="4023360"/>
          </a:xfrm>
        </p:spPr>
        <p:txBody>
          <a:bodyPr>
            <a:normAutofit/>
          </a:bodyPr>
          <a:lstStyle/>
          <a:p>
            <a:r>
              <a:rPr lang="en-US" dirty="0"/>
              <a:t>Covid-19 induced turnover</a:t>
            </a:r>
          </a:p>
          <a:p>
            <a:r>
              <a:rPr lang="en-US" dirty="0"/>
              <a:t>Downsizing workforce </a:t>
            </a:r>
          </a:p>
          <a:p>
            <a:r>
              <a:rPr lang="en-US" dirty="0"/>
              <a:t>Doubling workforce</a:t>
            </a:r>
          </a:p>
          <a:p>
            <a:r>
              <a:rPr lang="en-US" dirty="0"/>
              <a:t>New responsibilities for current employees</a:t>
            </a:r>
          </a:p>
          <a:p>
            <a:r>
              <a:rPr lang="en-US" dirty="0"/>
              <a:t>Limited resources</a:t>
            </a:r>
          </a:p>
          <a:p>
            <a:pPr lvl="1"/>
            <a:r>
              <a:rPr lang="en-US" dirty="0"/>
              <a:t>Lead time shrinkage</a:t>
            </a:r>
          </a:p>
          <a:p>
            <a:pPr lvl="1"/>
            <a:r>
              <a:rPr lang="en-US" dirty="0"/>
              <a:t>Supply chain delays</a:t>
            </a:r>
          </a:p>
          <a:p>
            <a:pPr lvl="1"/>
            <a:r>
              <a:rPr lang="en-US" dirty="0"/>
              <a:t>Cash </a:t>
            </a:r>
          </a:p>
        </p:txBody>
      </p:sp>
      <p:pic>
        <p:nvPicPr>
          <p:cNvPr id="11" name="Picture 4" descr="Light bulb on yellow background with sketched light beams and cord">
            <a:extLst>
              <a:ext uri="{FF2B5EF4-FFF2-40B4-BE49-F238E27FC236}">
                <a16:creationId xmlns:a16="http://schemas.microsoft.com/office/drawing/2014/main" id="{A2946E40-2AD9-4FF7-82BD-4FC204414EF1}"/>
              </a:ext>
            </a:extLst>
          </p:cNvPr>
          <p:cNvPicPr>
            <a:picLocks noChangeAspect="1"/>
          </p:cNvPicPr>
          <p:nvPr/>
        </p:nvPicPr>
        <p:blipFill rotWithShape="1">
          <a:blip r:embed="rId3"/>
          <a:srcRect l="56526" r="12268"/>
          <a:stretch/>
        </p:blipFill>
        <p:spPr>
          <a:xfrm>
            <a:off x="5664199" y="10"/>
            <a:ext cx="3479800" cy="6857990"/>
          </a:xfrm>
          <a:prstGeom prst="rect">
            <a:avLst/>
          </a:prstGeom>
        </p:spPr>
      </p:pic>
    </p:spTree>
    <p:extLst>
      <p:ext uri="{BB962C8B-B14F-4D97-AF65-F5344CB8AC3E}">
        <p14:creationId xmlns:p14="http://schemas.microsoft.com/office/powerpoint/2010/main" val="134010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FC8B-274F-4A5A-9191-F1B6FB2E765E}"/>
              </a:ext>
            </a:extLst>
          </p:cNvPr>
          <p:cNvSpPr>
            <a:spLocks noGrp="1"/>
          </p:cNvSpPr>
          <p:nvPr>
            <p:ph type="title"/>
          </p:nvPr>
        </p:nvSpPr>
        <p:spPr>
          <a:xfrm>
            <a:off x="768096" y="585216"/>
            <a:ext cx="7290054" cy="1499616"/>
          </a:xfrm>
        </p:spPr>
        <p:txBody>
          <a:bodyPr>
            <a:normAutofit/>
          </a:bodyPr>
          <a:lstStyle/>
          <a:p>
            <a:r>
              <a:rPr lang="en-US" sz="4100"/>
              <a:t>Today I’m going to talk about Safety Basics</a:t>
            </a:r>
          </a:p>
        </p:txBody>
      </p:sp>
      <p:pic>
        <p:nvPicPr>
          <p:cNvPr id="5" name="Picture 4" descr="Text, whiteboard&#10;&#10;Description automatically generated">
            <a:extLst>
              <a:ext uri="{FF2B5EF4-FFF2-40B4-BE49-F238E27FC236}">
                <a16:creationId xmlns:a16="http://schemas.microsoft.com/office/drawing/2014/main" id="{8421AF7F-1C15-4AF2-989C-3297AC1E9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5" y="3129538"/>
            <a:ext cx="2711704" cy="1961876"/>
          </a:xfrm>
          <a:prstGeom prst="rect">
            <a:avLst/>
          </a:prstGeom>
        </p:spPr>
      </p:pic>
      <p:sp>
        <p:nvSpPr>
          <p:cNvPr id="3" name="Content Placeholder 2">
            <a:extLst>
              <a:ext uri="{FF2B5EF4-FFF2-40B4-BE49-F238E27FC236}">
                <a16:creationId xmlns:a16="http://schemas.microsoft.com/office/drawing/2014/main" id="{57D5FE5C-C44E-4E48-9FB0-BC206284D812}"/>
              </a:ext>
            </a:extLst>
          </p:cNvPr>
          <p:cNvSpPr>
            <a:spLocks noGrp="1"/>
          </p:cNvSpPr>
          <p:nvPr>
            <p:ph idx="1"/>
          </p:nvPr>
        </p:nvSpPr>
        <p:spPr>
          <a:xfrm>
            <a:off x="3797709" y="2286000"/>
            <a:ext cx="4260441" cy="4023360"/>
          </a:xfrm>
        </p:spPr>
        <p:txBody>
          <a:bodyPr>
            <a:normAutofit/>
          </a:bodyPr>
          <a:lstStyle/>
          <a:p>
            <a:r>
              <a:rPr lang="en-US" dirty="0"/>
              <a:t>Emergency Action Planning</a:t>
            </a:r>
          </a:p>
          <a:p>
            <a:r>
              <a:rPr lang="en-US" dirty="0"/>
              <a:t>Confined Space Entry</a:t>
            </a:r>
          </a:p>
          <a:p>
            <a:r>
              <a:rPr lang="en-US" dirty="0"/>
              <a:t>Powered Industrial Trucks (Forklift)</a:t>
            </a:r>
          </a:p>
          <a:p>
            <a:r>
              <a:rPr lang="en-US" dirty="0"/>
              <a:t>Hazard Communication</a:t>
            </a:r>
          </a:p>
          <a:p>
            <a:r>
              <a:rPr lang="en-US" dirty="0"/>
              <a:t>Resource Conservation Recovery Act (RCRA)</a:t>
            </a:r>
          </a:p>
        </p:txBody>
      </p:sp>
    </p:spTree>
    <p:extLst>
      <p:ext uri="{BB962C8B-B14F-4D97-AF65-F5344CB8AC3E}">
        <p14:creationId xmlns:p14="http://schemas.microsoft.com/office/powerpoint/2010/main" val="342237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AB9711F-9D4F-49B4-892B-FEF66AA2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Oval 5">
            <a:extLst>
              <a:ext uri="{FF2B5EF4-FFF2-40B4-BE49-F238E27FC236}">
                <a16:creationId xmlns:a16="http://schemas.microsoft.com/office/drawing/2014/main" id="{3A32867E-64D3-4B51-85AC-D771EA43C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41">
            <a:extLst>
              <a:ext uri="{FF2B5EF4-FFF2-40B4-BE49-F238E27FC236}">
                <a16:creationId xmlns:a16="http://schemas.microsoft.com/office/drawing/2014/main" id="{AFD44988-8DFE-46FC-967A-F6DB26538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97AC298-17A4-46BA-9ACD-2D3EB9BF5B2F}"/>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spc="200"/>
              <a:t>Emergency Action Plan</a:t>
            </a:r>
          </a:p>
        </p:txBody>
      </p:sp>
      <p:sp useBgFill="1">
        <p:nvSpPr>
          <p:cNvPr id="44" name="Rectangle 43">
            <a:extLst>
              <a:ext uri="{FF2B5EF4-FFF2-40B4-BE49-F238E27FC236}">
                <a16:creationId xmlns:a16="http://schemas.microsoft.com/office/drawing/2014/main" id="{41469D4B-DB9A-47FC-8294-01AD5FAC9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uilding on fire&#10;&#10;Description automatically generated with medium confidence">
            <a:extLst>
              <a:ext uri="{FF2B5EF4-FFF2-40B4-BE49-F238E27FC236}">
                <a16:creationId xmlns:a16="http://schemas.microsoft.com/office/drawing/2014/main" id="{0357A79A-A151-4F02-8DA8-5FBDAF71B8F4}"/>
              </a:ext>
            </a:extLst>
          </p:cNvPr>
          <p:cNvPicPr>
            <a:picLocks noChangeAspect="1"/>
          </p:cNvPicPr>
          <p:nvPr/>
        </p:nvPicPr>
        <p:blipFill rotWithShape="1">
          <a:blip r:embed="rId2">
            <a:extLst>
              <a:ext uri="{28A0092B-C50C-407E-A947-70E740481C1C}">
                <a14:useLocalDpi xmlns:a14="http://schemas.microsoft.com/office/drawing/2010/main" val="0"/>
              </a:ext>
            </a:extLst>
          </a:blip>
          <a:srcRect l="14054" r="-2" b="-2"/>
          <a:stretch/>
        </p:blipFill>
        <p:spPr>
          <a:xfrm>
            <a:off x="20" y="10"/>
            <a:ext cx="5530321" cy="4571990"/>
          </a:xfrm>
          <a:prstGeom prst="rect">
            <a:avLst/>
          </a:prstGeom>
        </p:spPr>
      </p:pic>
      <p:pic>
        <p:nvPicPr>
          <p:cNvPr id="6" name="Picture 5" descr="Diagram&#10;&#10;Description automatically generated">
            <a:extLst>
              <a:ext uri="{FF2B5EF4-FFF2-40B4-BE49-F238E27FC236}">
                <a16:creationId xmlns:a16="http://schemas.microsoft.com/office/drawing/2014/main" id="{857FDE45-8554-4E80-9BCC-8AF723FF73E7}"/>
              </a:ext>
            </a:extLst>
          </p:cNvPr>
          <p:cNvPicPr>
            <a:picLocks noChangeAspect="1"/>
          </p:cNvPicPr>
          <p:nvPr/>
        </p:nvPicPr>
        <p:blipFill rotWithShape="1">
          <a:blip r:embed="rId3">
            <a:extLst>
              <a:ext uri="{28A0092B-C50C-407E-A947-70E740481C1C}">
                <a14:useLocalDpi xmlns:a14="http://schemas.microsoft.com/office/drawing/2010/main" val="0"/>
              </a:ext>
            </a:extLst>
          </a:blip>
          <a:srcRect l="8453" r="15022"/>
          <a:stretch/>
        </p:blipFill>
        <p:spPr>
          <a:xfrm>
            <a:off x="5645293" y="10"/>
            <a:ext cx="3498707" cy="4571990"/>
          </a:xfrm>
          <a:prstGeom prst="rect">
            <a:avLst/>
          </a:prstGeom>
        </p:spPr>
      </p:pic>
    </p:spTree>
    <p:extLst>
      <p:ext uri="{BB962C8B-B14F-4D97-AF65-F5344CB8AC3E}">
        <p14:creationId xmlns:p14="http://schemas.microsoft.com/office/powerpoint/2010/main" val="7976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F9ABC0-512F-41D8-AE45-863A379D79D4}"/>
              </a:ext>
            </a:extLst>
          </p:cNvPr>
          <p:cNvSpPr>
            <a:spLocks noGrp="1"/>
          </p:cNvSpPr>
          <p:nvPr>
            <p:ph type="title"/>
          </p:nvPr>
        </p:nvSpPr>
        <p:spPr>
          <a:xfrm>
            <a:off x="768096" y="585216"/>
            <a:ext cx="7290054" cy="1499616"/>
          </a:xfrm>
        </p:spPr>
        <p:txBody>
          <a:bodyPr vert="horz" lIns="91440" tIns="45720" rIns="91440" bIns="45720" rtlCol="0" anchor="ctr">
            <a:normAutofit/>
          </a:bodyPr>
          <a:lstStyle/>
          <a:p>
            <a:pPr algn="ctr"/>
            <a:r>
              <a:rPr lang="en-US" sz="3500" kern="1200" cap="all" spc="100" baseline="0" dirty="0">
                <a:solidFill>
                  <a:schemeClr val="tx1">
                    <a:lumMod val="95000"/>
                    <a:lumOff val="5000"/>
                  </a:schemeClr>
                </a:solidFill>
                <a:latin typeface="+mj-lt"/>
                <a:ea typeface="+mj-ea"/>
                <a:cs typeface="+mj-cs"/>
              </a:rPr>
              <a:t>Realistically, what emergencies could we have?</a:t>
            </a:r>
          </a:p>
        </p:txBody>
      </p:sp>
      <p:graphicFrame>
        <p:nvGraphicFramePr>
          <p:cNvPr id="5" name="Content Placeholder 2">
            <a:extLst>
              <a:ext uri="{FF2B5EF4-FFF2-40B4-BE49-F238E27FC236}">
                <a16:creationId xmlns:a16="http://schemas.microsoft.com/office/drawing/2014/main" id="{72966358-3D0B-4952-A8A6-A9690C00546A}"/>
              </a:ext>
            </a:extLst>
          </p:cNvPr>
          <p:cNvGraphicFramePr>
            <a:graphicFrameLocks noGrp="1"/>
          </p:cNvGraphicFramePr>
          <p:nvPr>
            <p:ph idx="1"/>
            <p:extLst>
              <p:ext uri="{D42A27DB-BD31-4B8C-83A1-F6EECF244321}">
                <p14:modId xmlns:p14="http://schemas.microsoft.com/office/powerpoint/2010/main" val="1684726900"/>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1095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i9_Multicolored">
      <a:dk1>
        <a:srgbClr val="57565A"/>
      </a:dk1>
      <a:lt1>
        <a:sysClr val="window" lastClr="FFFFFF"/>
      </a:lt1>
      <a:dk2>
        <a:srgbClr val="21B169"/>
      </a:dk2>
      <a:lt2>
        <a:srgbClr val="CF423F"/>
      </a:lt2>
      <a:accent1>
        <a:srgbClr val="4DB3C7"/>
      </a:accent1>
      <a:accent2>
        <a:srgbClr val="85CA46"/>
      </a:accent2>
      <a:accent3>
        <a:srgbClr val="F49D00"/>
      </a:accent3>
      <a:accent4>
        <a:srgbClr val="D2326B"/>
      </a:accent4>
      <a:accent5>
        <a:srgbClr val="1D6E9B"/>
      </a:accent5>
      <a:accent6>
        <a:srgbClr val="6850B4"/>
      </a:accent6>
      <a:hlink>
        <a:srgbClr val="7030A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3_Office Theme">
  <a:themeElements>
    <a:clrScheme name="i9_Multicolored">
      <a:dk1>
        <a:srgbClr val="57565A"/>
      </a:dk1>
      <a:lt1>
        <a:sysClr val="window" lastClr="FFFFFF"/>
      </a:lt1>
      <a:dk2>
        <a:srgbClr val="21B169"/>
      </a:dk2>
      <a:lt2>
        <a:srgbClr val="CF423F"/>
      </a:lt2>
      <a:accent1>
        <a:srgbClr val="4DB3C7"/>
      </a:accent1>
      <a:accent2>
        <a:srgbClr val="85CA46"/>
      </a:accent2>
      <a:accent3>
        <a:srgbClr val="F49D00"/>
      </a:accent3>
      <a:accent4>
        <a:srgbClr val="D2326B"/>
      </a:accent4>
      <a:accent5>
        <a:srgbClr val="1D6E9B"/>
      </a:accent5>
      <a:accent6>
        <a:srgbClr val="6850B4"/>
      </a:accent6>
      <a:hlink>
        <a:srgbClr val="7030A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b3cbda1-078e-4ef8-b4d0-84f06101e6ca">
      <UserInfo>
        <DisplayName>Dianne Grote Adams</DisplayName>
        <AccountId>29</AccountId>
        <AccountType/>
      </UserInfo>
      <UserInfo>
        <DisplayName>Rob O. Adams</DisplayName>
        <AccountId>22</AccountId>
        <AccountType/>
      </UserInfo>
      <UserInfo>
        <DisplayName>Lora Dunfee</DisplayName>
        <AccountId>8014</AccountId>
        <AccountType/>
      </UserInfo>
      <UserInfo>
        <DisplayName>Jack Webster</DisplayName>
        <AccountId>169</AccountId>
        <AccountType/>
      </UserInfo>
      <UserInfo>
        <DisplayName>Beth Angus</DisplayName>
        <AccountId>158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82F0C9C9EAFA48B44C6831177EFDF1" ma:contentTypeVersion="17" ma:contentTypeDescription="Create a new document." ma:contentTypeScope="" ma:versionID="901db9805a3c470066a79cc6c5d4b1ae">
  <xsd:schema xmlns:xsd="http://www.w3.org/2001/XMLSchema" xmlns:xs="http://www.w3.org/2001/XMLSchema" xmlns:p="http://schemas.microsoft.com/office/2006/metadata/properties" xmlns:ns2="6b3cbda1-078e-4ef8-b4d0-84f06101e6ca" xmlns:ns3="56972acc-e063-4521-83f1-0a76b58fde66" targetNamespace="http://schemas.microsoft.com/office/2006/metadata/properties" ma:root="true" ma:fieldsID="ded8c11a61f599ffe1f1a63fe07bfe72" ns2:_="" ns3:_="">
    <xsd:import namespace="6b3cbda1-078e-4ef8-b4d0-84f06101e6ca"/>
    <xsd:import namespace="56972acc-e063-4521-83f1-0a76b58fde66"/>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cbda1-078e-4ef8-b4d0-84f06101e6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6972acc-e063-4521-83f1-0a76b58fde6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0BCF8D-05A5-465E-8BB7-B36218CC41B0}">
  <ds:schemaRefs>
    <ds:schemaRef ds:uri="6b3cbda1-078e-4ef8-b4d0-84f06101e6ca"/>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56972acc-e063-4521-83f1-0a76b58fde66"/>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6720F5F5-FD0B-495E-90B9-BB8D8C2B5526}">
  <ds:schemaRefs>
    <ds:schemaRef ds:uri="http://schemas.microsoft.com/sharepoint/v3/contenttype/forms"/>
  </ds:schemaRefs>
</ds:datastoreItem>
</file>

<file path=customXml/itemProps3.xml><?xml version="1.0" encoding="utf-8"?>
<ds:datastoreItem xmlns:ds="http://schemas.openxmlformats.org/officeDocument/2006/customXml" ds:itemID="{0E2F5BB4-FA47-4968-ABA2-F723E60F9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cbda1-078e-4ef8-b4d0-84f06101e6ca"/>
    <ds:schemaRef ds:uri="56972acc-e063-4521-83f1-0a76b58fde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1416</TotalTime>
  <Words>1049</Words>
  <Application>Microsoft Office PowerPoint</Application>
  <PresentationFormat>On-screen Show (4:3)</PresentationFormat>
  <Paragraphs>178</Paragraphs>
  <Slides>26</Slides>
  <Notes>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26</vt:i4>
      </vt:variant>
    </vt:vector>
  </HeadingPairs>
  <TitlesOfParts>
    <vt:vector size="41" baseType="lpstr">
      <vt:lpstr>Arial</vt:lpstr>
      <vt:lpstr>Arial Narrow</vt:lpstr>
      <vt:lpstr>Calibri</vt:lpstr>
      <vt:lpstr>Calibri Bold</vt:lpstr>
      <vt:lpstr>Calibri Light</vt:lpstr>
      <vt:lpstr>Open Sans</vt:lpstr>
      <vt:lpstr>Open Sans Light</vt:lpstr>
      <vt:lpstr>Source Sans Pro</vt:lpstr>
      <vt:lpstr>Tw Cen MT</vt:lpstr>
      <vt:lpstr>Wingdings</vt:lpstr>
      <vt:lpstr>Wingdings 3</vt:lpstr>
      <vt:lpstr>1_Office Theme</vt:lpstr>
      <vt:lpstr>3_Office Theme</vt:lpstr>
      <vt:lpstr>2_Integral</vt:lpstr>
      <vt:lpstr>Integral</vt:lpstr>
      <vt:lpstr>PowerPoint Presentation</vt:lpstr>
      <vt:lpstr>PowerPoint Presentation</vt:lpstr>
      <vt:lpstr>PowerPoint Presentation</vt:lpstr>
      <vt:lpstr>PowerPoint Presentation</vt:lpstr>
      <vt:lpstr>PowerPoint Presentation</vt:lpstr>
      <vt:lpstr>It’s a whole new world</vt:lpstr>
      <vt:lpstr>Today I’m going to talk about Safety Basics</vt:lpstr>
      <vt:lpstr>Emergency Action Plan</vt:lpstr>
      <vt:lpstr>Realistically, what emergencies could we have?</vt:lpstr>
      <vt:lpstr>Tabletop Planning</vt:lpstr>
      <vt:lpstr>Training on the emergency action plan</vt:lpstr>
      <vt:lpstr>Confined Spaces</vt:lpstr>
      <vt:lpstr>Confined Space Assessment</vt:lpstr>
      <vt:lpstr>Based  on the assessment</vt:lpstr>
      <vt:lpstr>Confined Space Training</vt:lpstr>
      <vt:lpstr>Powered Industrial Trucks</vt:lpstr>
      <vt:lpstr>Training</vt:lpstr>
      <vt:lpstr>Other lift technology</vt:lpstr>
      <vt:lpstr>Hazard communication</vt:lpstr>
      <vt:lpstr>HAZCOM BASICS</vt:lpstr>
      <vt:lpstr>Safety Data sheets</vt:lpstr>
      <vt:lpstr>Annual audit</vt:lpstr>
      <vt:lpstr>Intro to Resource Conservation  and Recovery Act (RCRA)</vt:lpstr>
      <vt:lpstr>“Cradle to Grave”</vt:lpstr>
      <vt:lpstr>Ten Principles of  Hazardous Waste Management</vt:lpstr>
      <vt:lpstr>Ten Principles of  Hazardous Waste Management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Silica Exposures: Hazards and Prevention  TG Plumbing &amp; Mechanical, Inc.</dc:title>
  <dc:creator>Megan Scherer</dc:creator>
  <cp:lastModifiedBy>Brian Basbagill</cp:lastModifiedBy>
  <cp:revision>7</cp:revision>
  <dcterms:created xsi:type="dcterms:W3CDTF">2019-12-17T20:18:25Z</dcterms:created>
  <dcterms:modified xsi:type="dcterms:W3CDTF">2021-12-09T13:41:01Z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0x010100CC82F0C9C9EAFA48B44C6831177EFDF1</vt:lpwstr>
  </property>
</Properties>
</file>